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256" r:id="rId2"/>
    <p:sldId id="271" r:id="rId3"/>
    <p:sldId id="290" r:id="rId4"/>
    <p:sldId id="291" r:id="rId5"/>
    <p:sldId id="272" r:id="rId6"/>
    <p:sldId id="300" r:id="rId7"/>
    <p:sldId id="274" r:id="rId8"/>
    <p:sldId id="275" r:id="rId9"/>
    <p:sldId id="276" r:id="rId10"/>
    <p:sldId id="278" r:id="rId11"/>
    <p:sldId id="303" r:id="rId12"/>
    <p:sldId id="282" r:id="rId13"/>
    <p:sldId id="279" r:id="rId14"/>
    <p:sldId id="283" r:id="rId15"/>
    <p:sldId id="286" r:id="rId16"/>
    <p:sldId id="277" r:id="rId17"/>
    <p:sldId id="280" r:id="rId18"/>
    <p:sldId id="297" r:id="rId19"/>
    <p:sldId id="281" r:id="rId20"/>
    <p:sldId id="289" r:id="rId21"/>
    <p:sldId id="287" r:id="rId22"/>
    <p:sldId id="288" r:id="rId23"/>
    <p:sldId id="284" r:id="rId24"/>
    <p:sldId id="299" r:id="rId25"/>
    <p:sldId id="302" r:id="rId26"/>
    <p:sldId id="292" r:id="rId27"/>
    <p:sldId id="285" r:id="rId28"/>
    <p:sldId id="293" r:id="rId29"/>
    <p:sldId id="294" r:id="rId30"/>
    <p:sldId id="295" r:id="rId31"/>
    <p:sldId id="296" r:id="rId32"/>
    <p:sldId id="301" r:id="rId33"/>
    <p:sldId id="270" r:id="rId34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E313D"/>
    <a:srgbClr val="EF6245"/>
    <a:srgbClr val="009900"/>
    <a:srgbClr val="5EBC77"/>
    <a:srgbClr val="FAA9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295" autoAdjust="0"/>
    <p:restoredTop sz="86741" autoAdjust="0"/>
  </p:normalViewPr>
  <p:slideViewPr>
    <p:cSldViewPr>
      <p:cViewPr varScale="1">
        <p:scale>
          <a:sx n="124" d="100"/>
          <a:sy n="124" d="100"/>
        </p:scale>
        <p:origin x="120" y="240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7031E8-18C5-4303-A253-BBD5661B8DD8}" type="datetimeFigureOut">
              <a:rPr lang="en-US" smtClean="0"/>
              <a:t>11/20/2018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FB483A-27AF-44BF-AF42-4825A4A33D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18830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B483A-27AF-44BF-AF42-4825A4A33D4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2271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B483A-27AF-44BF-AF42-4825A4A33D4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2824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B483A-27AF-44BF-AF42-4825A4A33D4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0516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Pr>
        <a:blipFill dpi="0" rotWithShape="1">
          <a:blip r:embed="rId2">
            <a:alphaModFix amt="99000"/>
            <a:lum/>
          </a:blip>
          <a:srcRect/>
          <a:tile tx="0" ty="0" sx="100000" sy="100000" flip="none" algn="b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hasCustomPrompt="1"/>
          </p:nvPr>
        </p:nvSpPr>
        <p:spPr>
          <a:xfrm>
            <a:off x="685800" y="2193708"/>
            <a:ext cx="7772400" cy="594066"/>
          </a:xfrm>
        </p:spPr>
        <p:txBody>
          <a:bodyPr/>
          <a:lstStyle>
            <a:lvl1pPr>
              <a:defRPr b="1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r>
              <a:rPr lang="en-US" altLang="ko-KR" dirty="0" smtClean="0"/>
              <a:t>THIS IS TITLE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 hasCustomPrompt="1"/>
          </p:nvPr>
        </p:nvSpPr>
        <p:spPr>
          <a:xfrm>
            <a:off x="1371600" y="2914650"/>
            <a:ext cx="6400800" cy="1314450"/>
          </a:xfrm>
        </p:spPr>
        <p:txBody>
          <a:bodyPr>
            <a:normAutofit/>
          </a:bodyPr>
          <a:lstStyle>
            <a:lvl1pPr marL="0" indent="0" algn="ctr">
              <a:buNone/>
              <a:defRPr sz="20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Cambria" panose="02040503050406030204" pitchFamily="18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ko-KR" dirty="0" smtClean="0"/>
              <a:t>Overview of the presentation / presenter name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6E2BD7A2-2E68-406A-BA3A-713B6ABBC8D1}" type="datetime1">
              <a:rPr lang="ko-KR" altLang="en-US" smtClean="0"/>
              <a:t>2018-11-20</a:t>
            </a:fld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 dirty="0"/>
          </a:p>
        </p:txBody>
      </p:sp>
      <p:grpSp>
        <p:nvGrpSpPr>
          <p:cNvPr id="8" name="그룹 7"/>
          <p:cNvGrpSpPr/>
          <p:nvPr userDrawn="1"/>
        </p:nvGrpSpPr>
        <p:grpSpPr>
          <a:xfrm>
            <a:off x="3275856" y="2767383"/>
            <a:ext cx="2592288" cy="144016"/>
            <a:chOff x="3275856" y="2767383"/>
            <a:chExt cx="2592288" cy="144016"/>
          </a:xfrm>
        </p:grpSpPr>
        <p:sp>
          <p:nvSpPr>
            <p:cNvPr id="7" name="직사각형 6"/>
            <p:cNvSpPr/>
            <p:nvPr userDrawn="1"/>
          </p:nvSpPr>
          <p:spPr>
            <a:xfrm>
              <a:off x="3275856" y="2767383"/>
              <a:ext cx="648072" cy="144016"/>
            </a:xfrm>
            <a:prstGeom prst="rect">
              <a:avLst/>
            </a:prstGeom>
            <a:solidFill>
              <a:srgbClr val="5EBC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/>
            <p:cNvSpPr/>
            <p:nvPr userDrawn="1"/>
          </p:nvSpPr>
          <p:spPr>
            <a:xfrm>
              <a:off x="3923928" y="2767383"/>
              <a:ext cx="648072" cy="144016"/>
            </a:xfrm>
            <a:prstGeom prst="rect">
              <a:avLst/>
            </a:prstGeom>
            <a:solidFill>
              <a:srgbClr val="2E31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/>
            <p:cNvSpPr/>
            <p:nvPr userDrawn="1"/>
          </p:nvSpPr>
          <p:spPr>
            <a:xfrm>
              <a:off x="4572000" y="2767383"/>
              <a:ext cx="648072" cy="144016"/>
            </a:xfrm>
            <a:prstGeom prst="rect">
              <a:avLst/>
            </a:prstGeom>
            <a:solidFill>
              <a:srgbClr val="EF62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/>
            <p:cNvSpPr/>
            <p:nvPr userDrawn="1"/>
          </p:nvSpPr>
          <p:spPr>
            <a:xfrm>
              <a:off x="5220072" y="2767383"/>
              <a:ext cx="648072" cy="144016"/>
            </a:xfrm>
            <a:prstGeom prst="rect">
              <a:avLst/>
            </a:prstGeom>
            <a:solidFill>
              <a:srgbClr val="FAA9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9" name="Picture 2" descr="H:\project lab\7. logo BSC Lab\logo pnu\pnulogo-fix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4333002"/>
            <a:ext cx="1310548" cy="395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H:\project lab\7. logo BSC Lab\logo bsc lab result\logo-transparent-color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6862" y="4272186"/>
            <a:ext cx="1353290" cy="531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바닥글 개체 틀 4"/>
          <p:cNvSpPr txBox="1">
            <a:spLocks/>
          </p:cNvSpPr>
          <p:nvPr userDrawn="1"/>
        </p:nvSpPr>
        <p:spPr>
          <a:xfrm>
            <a:off x="3124200" y="4746178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100" i="1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i="0" dirty="0" smtClean="0">
                <a:latin typeface="Cambria" panose="02040503050406030204" pitchFamily="18" charset="0"/>
              </a:rPr>
              <a:t>http://bsclab.pusan.ac.kr</a:t>
            </a:r>
            <a:endParaRPr lang="ko-KR" altLang="en-US" i="0" dirty="0">
              <a:latin typeface="Cambria" panose="020405030504060302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sz="half" idx="1" hasCustomPrompt="1"/>
          </p:nvPr>
        </p:nvSpPr>
        <p:spPr>
          <a:xfrm>
            <a:off x="457200" y="1563637"/>
            <a:ext cx="4038600" cy="3030985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</a:defRPr>
            </a:lvl1pPr>
            <a:lvl2pPr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</a:defRPr>
            </a:lvl2pPr>
            <a:lvl3pPr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</a:defRPr>
            </a:lvl3pPr>
            <a:lvl4pPr>
              <a:defRPr sz="11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</a:defRPr>
            </a:lvl4pPr>
            <a:lvl5pPr>
              <a:defRPr sz="11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ko-KR" dirty="0" smtClean="0"/>
              <a:t>This is Content</a:t>
            </a:r>
            <a:endParaRPr lang="ko-KR" altLang="en-US" dirty="0" smtClean="0"/>
          </a:p>
          <a:p>
            <a:pPr lvl="1"/>
            <a:r>
              <a:rPr lang="en-US" altLang="ko-KR" dirty="0" err="1" smtClean="0"/>
              <a:t>Subcontent</a:t>
            </a:r>
            <a:r>
              <a:rPr lang="en-US" altLang="ko-KR" dirty="0" smtClean="0"/>
              <a:t> 1</a:t>
            </a:r>
            <a:endParaRPr lang="ko-KR" altLang="en-US" dirty="0" smtClean="0"/>
          </a:p>
          <a:p>
            <a:pPr lvl="2"/>
            <a:r>
              <a:rPr lang="en-US" altLang="ko-KR" dirty="0" err="1" smtClean="0"/>
              <a:t>Subcontent</a:t>
            </a:r>
            <a:r>
              <a:rPr lang="en-US" altLang="ko-KR" dirty="0" smtClean="0"/>
              <a:t> 2</a:t>
            </a:r>
            <a:endParaRPr lang="ko-KR" altLang="en-US" dirty="0" smtClean="0"/>
          </a:p>
          <a:p>
            <a:pPr lvl="3"/>
            <a:r>
              <a:rPr lang="en-US" altLang="ko-KR" dirty="0" err="1" smtClean="0"/>
              <a:t>Subcontent</a:t>
            </a:r>
            <a:r>
              <a:rPr lang="en-US" altLang="ko-KR" dirty="0" smtClean="0"/>
              <a:t> 3</a:t>
            </a:r>
            <a:endParaRPr lang="ko-KR" altLang="en-US" dirty="0" smtClean="0"/>
          </a:p>
          <a:p>
            <a:pPr lvl="4"/>
            <a:r>
              <a:rPr lang="en-US" altLang="ko-KR" dirty="0" err="1" smtClean="0"/>
              <a:t>Subcontent</a:t>
            </a:r>
            <a:r>
              <a:rPr lang="en-US" altLang="ko-KR" dirty="0" smtClean="0"/>
              <a:t> 4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 hasCustomPrompt="1"/>
          </p:nvPr>
        </p:nvSpPr>
        <p:spPr>
          <a:xfrm>
            <a:off x="4648200" y="1563637"/>
            <a:ext cx="4038600" cy="3030985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</a:defRPr>
            </a:lvl1pPr>
            <a:lvl2pPr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</a:defRPr>
            </a:lvl2pPr>
            <a:lvl3pPr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</a:defRPr>
            </a:lvl3pPr>
            <a:lvl4pPr>
              <a:defRPr sz="11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</a:defRPr>
            </a:lvl4pPr>
            <a:lvl5pPr>
              <a:defRPr sz="11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ko-KR" dirty="0" smtClean="0"/>
              <a:t>This is Content</a:t>
            </a:r>
            <a:endParaRPr lang="ko-KR" altLang="en-US" dirty="0" smtClean="0"/>
          </a:p>
          <a:p>
            <a:pPr lvl="1"/>
            <a:r>
              <a:rPr lang="en-US" altLang="ko-KR" dirty="0" err="1" smtClean="0"/>
              <a:t>Subcontent</a:t>
            </a:r>
            <a:r>
              <a:rPr lang="en-US" altLang="ko-KR" dirty="0" smtClean="0"/>
              <a:t> 1</a:t>
            </a:r>
            <a:endParaRPr lang="ko-KR" altLang="en-US" dirty="0" smtClean="0"/>
          </a:p>
          <a:p>
            <a:pPr lvl="2"/>
            <a:r>
              <a:rPr lang="en-US" altLang="ko-KR" dirty="0" err="1" smtClean="0"/>
              <a:t>Subcontent</a:t>
            </a:r>
            <a:r>
              <a:rPr lang="en-US" altLang="ko-KR" dirty="0" smtClean="0"/>
              <a:t> 2</a:t>
            </a:r>
            <a:endParaRPr lang="ko-KR" altLang="en-US" dirty="0" smtClean="0"/>
          </a:p>
          <a:p>
            <a:pPr lvl="3"/>
            <a:r>
              <a:rPr lang="en-US" altLang="ko-KR" dirty="0" err="1" smtClean="0"/>
              <a:t>Subcontent</a:t>
            </a:r>
            <a:r>
              <a:rPr lang="en-US" altLang="ko-KR" dirty="0" smtClean="0"/>
              <a:t> 3</a:t>
            </a:r>
            <a:endParaRPr lang="ko-KR" altLang="en-US" dirty="0" smtClean="0"/>
          </a:p>
          <a:p>
            <a:pPr lvl="4"/>
            <a:r>
              <a:rPr lang="en-US" altLang="ko-KR" dirty="0" err="1" smtClean="0"/>
              <a:t>Subcontent</a:t>
            </a:r>
            <a:r>
              <a:rPr lang="en-US" altLang="ko-KR" dirty="0" smtClean="0"/>
              <a:t> 4</a:t>
            </a:r>
            <a:endParaRPr lang="ko-KR" altLang="en-US" dirty="0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F64D4-0C61-479E-B3B6-5CD4F98B16E6}" type="datetime1">
              <a:rPr lang="ko-KR" altLang="en-US" smtClean="0"/>
              <a:t>2018-11-20</a:t>
            </a:fld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제목 1"/>
          <p:cNvSpPr>
            <a:spLocks noGrp="1"/>
          </p:cNvSpPr>
          <p:nvPr>
            <p:ph type="title" hasCustomPrompt="1"/>
          </p:nvPr>
        </p:nvSpPr>
        <p:spPr>
          <a:xfrm>
            <a:off x="899592" y="555527"/>
            <a:ext cx="7787208" cy="324036"/>
          </a:xfrm>
        </p:spPr>
        <p:txBody>
          <a:bodyPr>
            <a:noAutofit/>
          </a:bodyPr>
          <a:lstStyle>
            <a:lvl1pPr algn="l">
              <a:defRPr sz="2800" b="1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r>
              <a:rPr lang="en-US" altLang="ko-KR" dirty="0" smtClean="0"/>
              <a:t>Put Your Title Here</a:t>
            </a:r>
            <a:endParaRPr lang="ko-KR" altLang="en-US" dirty="0"/>
          </a:p>
        </p:txBody>
      </p:sp>
      <p:sp>
        <p:nvSpPr>
          <p:cNvPr id="9" name="텍스트 개체 틀 15"/>
          <p:cNvSpPr>
            <a:spLocks noGrp="1"/>
          </p:cNvSpPr>
          <p:nvPr>
            <p:ph type="body" sz="quarter" idx="13" hasCustomPrompt="1"/>
          </p:nvPr>
        </p:nvSpPr>
        <p:spPr>
          <a:xfrm>
            <a:off x="899592" y="915566"/>
            <a:ext cx="7776864" cy="246910"/>
          </a:xfrm>
        </p:spPr>
        <p:txBody>
          <a:bodyPr>
            <a:noAutofit/>
          </a:bodyPr>
          <a:lstStyle>
            <a:lvl1pPr marL="0" indent="0">
              <a:buNone/>
              <a:defRPr sz="1400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altLang="ko-KR" dirty="0" smtClean="0"/>
              <a:t>Put your amazing subtitle here</a:t>
            </a:r>
            <a:endParaRPr lang="ko-KR" altLang="en-US" dirty="0"/>
          </a:p>
        </p:txBody>
      </p:sp>
      <p:sp>
        <p:nvSpPr>
          <p:cNvPr id="10" name="직사각형 9"/>
          <p:cNvSpPr/>
          <p:nvPr userDrawn="1"/>
        </p:nvSpPr>
        <p:spPr>
          <a:xfrm>
            <a:off x="-36512" y="555526"/>
            <a:ext cx="936104" cy="648072"/>
          </a:xfrm>
          <a:prstGeom prst="rect">
            <a:avLst/>
          </a:prstGeom>
          <a:solidFill>
            <a:srgbClr val="5EBC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/>
          <p:cNvCxnSpPr/>
          <p:nvPr userDrawn="1"/>
        </p:nvCxnSpPr>
        <p:spPr>
          <a:xfrm>
            <a:off x="449796" y="1347614"/>
            <a:ext cx="8226660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2" descr="H:\project lab\7. logo BSC Lab\logo pnu\pnulogo-fix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129" y="4679612"/>
            <a:ext cx="1125371" cy="339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H:\project lab\7. logo BSC Lab\logo bsc lab result\logo-transparent-color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0500" y="4618796"/>
            <a:ext cx="1162073" cy="456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그룹 13"/>
          <p:cNvGrpSpPr/>
          <p:nvPr userDrawn="1"/>
        </p:nvGrpSpPr>
        <p:grpSpPr>
          <a:xfrm>
            <a:off x="3627022" y="4659982"/>
            <a:ext cx="1872208" cy="72008"/>
            <a:chOff x="3275856" y="2767383"/>
            <a:chExt cx="2592288" cy="144016"/>
          </a:xfrm>
        </p:grpSpPr>
        <p:sp>
          <p:nvSpPr>
            <p:cNvPr id="15" name="직사각형 14"/>
            <p:cNvSpPr/>
            <p:nvPr userDrawn="1"/>
          </p:nvSpPr>
          <p:spPr>
            <a:xfrm>
              <a:off x="3275856" y="2767383"/>
              <a:ext cx="648072" cy="144016"/>
            </a:xfrm>
            <a:prstGeom prst="rect">
              <a:avLst/>
            </a:prstGeom>
            <a:solidFill>
              <a:srgbClr val="5EBC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 userDrawn="1"/>
          </p:nvSpPr>
          <p:spPr>
            <a:xfrm>
              <a:off x="3923928" y="2767383"/>
              <a:ext cx="648072" cy="144016"/>
            </a:xfrm>
            <a:prstGeom prst="rect">
              <a:avLst/>
            </a:prstGeom>
            <a:solidFill>
              <a:srgbClr val="2E31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/>
            <p:cNvSpPr/>
            <p:nvPr userDrawn="1"/>
          </p:nvSpPr>
          <p:spPr>
            <a:xfrm>
              <a:off x="4572000" y="2767383"/>
              <a:ext cx="648072" cy="144016"/>
            </a:xfrm>
            <a:prstGeom prst="rect">
              <a:avLst/>
            </a:prstGeom>
            <a:solidFill>
              <a:srgbClr val="EF62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/>
            <p:cNvSpPr/>
            <p:nvPr userDrawn="1"/>
          </p:nvSpPr>
          <p:spPr>
            <a:xfrm>
              <a:off x="5220072" y="2767383"/>
              <a:ext cx="648072" cy="144016"/>
            </a:xfrm>
            <a:prstGeom prst="rect">
              <a:avLst/>
            </a:prstGeom>
            <a:solidFill>
              <a:srgbClr val="FAA9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9" name="바닥글 개체 틀 4"/>
          <p:cNvSpPr txBox="1">
            <a:spLocks/>
          </p:cNvSpPr>
          <p:nvPr userDrawn="1"/>
        </p:nvSpPr>
        <p:spPr>
          <a:xfrm>
            <a:off x="3124200" y="4746178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100" i="1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i="0" dirty="0" smtClean="0">
                <a:latin typeface="Cambria" panose="02040503050406030204" pitchFamily="18" charset="0"/>
              </a:rPr>
              <a:t>http://bsclab.pusan.ac.kr</a:t>
            </a:r>
            <a:endParaRPr lang="ko-KR" altLang="en-US" i="0" dirty="0">
              <a:latin typeface="Cambria" panose="020405030504060302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sz="half" idx="1" hasCustomPrompt="1"/>
          </p:nvPr>
        </p:nvSpPr>
        <p:spPr>
          <a:xfrm>
            <a:off x="457200" y="1563637"/>
            <a:ext cx="4038600" cy="3030985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</a:defRPr>
            </a:lvl1pPr>
            <a:lvl2pPr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</a:defRPr>
            </a:lvl2pPr>
            <a:lvl3pPr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</a:defRPr>
            </a:lvl3pPr>
            <a:lvl4pPr>
              <a:defRPr sz="11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</a:defRPr>
            </a:lvl4pPr>
            <a:lvl5pPr>
              <a:defRPr sz="11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ko-KR" dirty="0" smtClean="0"/>
              <a:t>This is Content</a:t>
            </a:r>
            <a:endParaRPr lang="ko-KR" altLang="en-US" dirty="0" smtClean="0"/>
          </a:p>
          <a:p>
            <a:pPr lvl="1"/>
            <a:r>
              <a:rPr lang="en-US" altLang="ko-KR" dirty="0" err="1" smtClean="0"/>
              <a:t>Subcontent</a:t>
            </a:r>
            <a:r>
              <a:rPr lang="en-US" altLang="ko-KR" dirty="0" smtClean="0"/>
              <a:t> 1</a:t>
            </a:r>
            <a:endParaRPr lang="ko-KR" altLang="en-US" dirty="0" smtClean="0"/>
          </a:p>
          <a:p>
            <a:pPr lvl="2"/>
            <a:r>
              <a:rPr lang="en-US" altLang="ko-KR" dirty="0" err="1" smtClean="0"/>
              <a:t>Subcontent</a:t>
            </a:r>
            <a:r>
              <a:rPr lang="en-US" altLang="ko-KR" dirty="0" smtClean="0"/>
              <a:t> 2</a:t>
            </a:r>
            <a:endParaRPr lang="ko-KR" altLang="en-US" dirty="0" smtClean="0"/>
          </a:p>
          <a:p>
            <a:pPr lvl="3"/>
            <a:r>
              <a:rPr lang="en-US" altLang="ko-KR" dirty="0" err="1" smtClean="0"/>
              <a:t>Subcontent</a:t>
            </a:r>
            <a:r>
              <a:rPr lang="en-US" altLang="ko-KR" dirty="0" smtClean="0"/>
              <a:t> 3</a:t>
            </a:r>
            <a:endParaRPr lang="ko-KR" altLang="en-US" dirty="0" smtClean="0"/>
          </a:p>
          <a:p>
            <a:pPr lvl="4"/>
            <a:r>
              <a:rPr lang="en-US" altLang="ko-KR" dirty="0" err="1" smtClean="0"/>
              <a:t>Subcontent</a:t>
            </a:r>
            <a:r>
              <a:rPr lang="en-US" altLang="ko-KR" dirty="0" smtClean="0"/>
              <a:t> 4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 hasCustomPrompt="1"/>
          </p:nvPr>
        </p:nvSpPr>
        <p:spPr>
          <a:xfrm>
            <a:off x="4648200" y="1563637"/>
            <a:ext cx="4038600" cy="3030985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</a:defRPr>
            </a:lvl1pPr>
            <a:lvl2pPr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</a:defRPr>
            </a:lvl2pPr>
            <a:lvl3pPr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</a:defRPr>
            </a:lvl3pPr>
            <a:lvl4pPr>
              <a:defRPr sz="11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</a:defRPr>
            </a:lvl4pPr>
            <a:lvl5pPr>
              <a:defRPr sz="11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ko-KR" dirty="0" smtClean="0"/>
              <a:t>This is Content</a:t>
            </a:r>
            <a:endParaRPr lang="ko-KR" altLang="en-US" dirty="0" smtClean="0"/>
          </a:p>
          <a:p>
            <a:pPr lvl="1"/>
            <a:r>
              <a:rPr lang="en-US" altLang="ko-KR" dirty="0" err="1" smtClean="0"/>
              <a:t>Subcontent</a:t>
            </a:r>
            <a:r>
              <a:rPr lang="en-US" altLang="ko-KR" dirty="0" smtClean="0"/>
              <a:t> 1</a:t>
            </a:r>
            <a:endParaRPr lang="ko-KR" altLang="en-US" dirty="0" smtClean="0"/>
          </a:p>
          <a:p>
            <a:pPr lvl="2"/>
            <a:r>
              <a:rPr lang="en-US" altLang="ko-KR" dirty="0" err="1" smtClean="0"/>
              <a:t>Subcontent</a:t>
            </a:r>
            <a:r>
              <a:rPr lang="en-US" altLang="ko-KR" dirty="0" smtClean="0"/>
              <a:t> 2</a:t>
            </a:r>
            <a:endParaRPr lang="ko-KR" altLang="en-US" dirty="0" smtClean="0"/>
          </a:p>
          <a:p>
            <a:pPr lvl="3"/>
            <a:r>
              <a:rPr lang="en-US" altLang="ko-KR" dirty="0" err="1" smtClean="0"/>
              <a:t>Subcontent</a:t>
            </a:r>
            <a:r>
              <a:rPr lang="en-US" altLang="ko-KR" dirty="0" smtClean="0"/>
              <a:t> 3</a:t>
            </a:r>
            <a:endParaRPr lang="ko-KR" altLang="en-US" dirty="0" smtClean="0"/>
          </a:p>
          <a:p>
            <a:pPr lvl="4"/>
            <a:r>
              <a:rPr lang="en-US" altLang="ko-KR" dirty="0" err="1" smtClean="0"/>
              <a:t>Subcontent</a:t>
            </a:r>
            <a:r>
              <a:rPr lang="en-US" altLang="ko-KR" dirty="0" smtClean="0"/>
              <a:t> 4</a:t>
            </a:r>
            <a:endParaRPr lang="ko-KR" altLang="en-US" dirty="0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978F8A-AEF3-4715-8D35-D653EE701CCF}" type="datetime1">
              <a:rPr lang="ko-KR" altLang="en-US" smtClean="0"/>
              <a:t>2018-11-20</a:t>
            </a:fld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제목 1"/>
          <p:cNvSpPr>
            <a:spLocks noGrp="1"/>
          </p:cNvSpPr>
          <p:nvPr>
            <p:ph type="title" hasCustomPrompt="1"/>
          </p:nvPr>
        </p:nvSpPr>
        <p:spPr>
          <a:xfrm>
            <a:off x="899592" y="555527"/>
            <a:ext cx="7787208" cy="324036"/>
          </a:xfrm>
        </p:spPr>
        <p:txBody>
          <a:bodyPr>
            <a:noAutofit/>
          </a:bodyPr>
          <a:lstStyle>
            <a:lvl1pPr algn="l">
              <a:defRPr sz="2800" b="1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r>
              <a:rPr lang="en-US" altLang="ko-KR" dirty="0" smtClean="0"/>
              <a:t>Put Your Title Here</a:t>
            </a:r>
            <a:endParaRPr lang="ko-KR" altLang="en-US" dirty="0"/>
          </a:p>
        </p:txBody>
      </p:sp>
      <p:sp>
        <p:nvSpPr>
          <p:cNvPr id="9" name="텍스트 개체 틀 15"/>
          <p:cNvSpPr>
            <a:spLocks noGrp="1"/>
          </p:cNvSpPr>
          <p:nvPr>
            <p:ph type="body" sz="quarter" idx="13" hasCustomPrompt="1"/>
          </p:nvPr>
        </p:nvSpPr>
        <p:spPr>
          <a:xfrm>
            <a:off x="899592" y="915566"/>
            <a:ext cx="7776864" cy="246910"/>
          </a:xfrm>
        </p:spPr>
        <p:txBody>
          <a:bodyPr>
            <a:noAutofit/>
          </a:bodyPr>
          <a:lstStyle>
            <a:lvl1pPr marL="0" indent="0">
              <a:buNone/>
              <a:defRPr sz="1400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altLang="ko-KR" dirty="0" smtClean="0"/>
              <a:t>Put your amazing subtitle here</a:t>
            </a:r>
            <a:endParaRPr lang="ko-KR" altLang="en-US" dirty="0"/>
          </a:p>
        </p:txBody>
      </p:sp>
      <p:sp>
        <p:nvSpPr>
          <p:cNvPr id="10" name="직사각형 9"/>
          <p:cNvSpPr/>
          <p:nvPr userDrawn="1"/>
        </p:nvSpPr>
        <p:spPr>
          <a:xfrm>
            <a:off x="-36512" y="555526"/>
            <a:ext cx="936104" cy="648072"/>
          </a:xfrm>
          <a:prstGeom prst="rect">
            <a:avLst/>
          </a:prstGeom>
          <a:solidFill>
            <a:srgbClr val="2E31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/>
          <p:cNvCxnSpPr/>
          <p:nvPr userDrawn="1"/>
        </p:nvCxnSpPr>
        <p:spPr>
          <a:xfrm>
            <a:off x="449796" y="1347614"/>
            <a:ext cx="8226660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2" descr="H:\project lab\7. logo BSC Lab\logo pnu\pnulogo-fix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129" y="4679612"/>
            <a:ext cx="1125371" cy="339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H:\project lab\7. logo BSC Lab\logo bsc lab result\logo-transparent-color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0500" y="4618796"/>
            <a:ext cx="1162073" cy="456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그룹 13"/>
          <p:cNvGrpSpPr/>
          <p:nvPr userDrawn="1"/>
        </p:nvGrpSpPr>
        <p:grpSpPr>
          <a:xfrm>
            <a:off x="3627022" y="4659982"/>
            <a:ext cx="1872208" cy="72008"/>
            <a:chOff x="3275856" y="2767383"/>
            <a:chExt cx="2592288" cy="144016"/>
          </a:xfrm>
        </p:grpSpPr>
        <p:sp>
          <p:nvSpPr>
            <p:cNvPr id="15" name="직사각형 14"/>
            <p:cNvSpPr/>
            <p:nvPr userDrawn="1"/>
          </p:nvSpPr>
          <p:spPr>
            <a:xfrm>
              <a:off x="3275856" y="2767383"/>
              <a:ext cx="648072" cy="144016"/>
            </a:xfrm>
            <a:prstGeom prst="rect">
              <a:avLst/>
            </a:prstGeom>
            <a:solidFill>
              <a:srgbClr val="5EBC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 userDrawn="1"/>
          </p:nvSpPr>
          <p:spPr>
            <a:xfrm>
              <a:off x="3923928" y="2767383"/>
              <a:ext cx="648072" cy="144016"/>
            </a:xfrm>
            <a:prstGeom prst="rect">
              <a:avLst/>
            </a:prstGeom>
            <a:solidFill>
              <a:srgbClr val="2E31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/>
            <p:cNvSpPr/>
            <p:nvPr userDrawn="1"/>
          </p:nvSpPr>
          <p:spPr>
            <a:xfrm>
              <a:off x="4572000" y="2767383"/>
              <a:ext cx="648072" cy="144016"/>
            </a:xfrm>
            <a:prstGeom prst="rect">
              <a:avLst/>
            </a:prstGeom>
            <a:solidFill>
              <a:srgbClr val="EF62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/>
            <p:cNvSpPr/>
            <p:nvPr userDrawn="1"/>
          </p:nvSpPr>
          <p:spPr>
            <a:xfrm>
              <a:off x="5220072" y="2767383"/>
              <a:ext cx="648072" cy="144016"/>
            </a:xfrm>
            <a:prstGeom prst="rect">
              <a:avLst/>
            </a:prstGeom>
            <a:solidFill>
              <a:srgbClr val="FAA9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9" name="바닥글 개체 틀 4"/>
          <p:cNvSpPr txBox="1">
            <a:spLocks/>
          </p:cNvSpPr>
          <p:nvPr userDrawn="1"/>
        </p:nvSpPr>
        <p:spPr>
          <a:xfrm>
            <a:off x="3124200" y="4746178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100" i="1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i="0" dirty="0" smtClean="0">
                <a:latin typeface="Cambria" panose="02040503050406030204" pitchFamily="18" charset="0"/>
              </a:rPr>
              <a:t>http://bsclab.pusan.ac.kr</a:t>
            </a:r>
            <a:endParaRPr lang="ko-KR" altLang="en-US" i="0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98596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sz="half" idx="1" hasCustomPrompt="1"/>
          </p:nvPr>
        </p:nvSpPr>
        <p:spPr>
          <a:xfrm>
            <a:off x="457200" y="1563637"/>
            <a:ext cx="4038600" cy="3030985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</a:defRPr>
            </a:lvl1pPr>
            <a:lvl2pPr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</a:defRPr>
            </a:lvl2pPr>
            <a:lvl3pPr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</a:defRPr>
            </a:lvl3pPr>
            <a:lvl4pPr>
              <a:defRPr sz="11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</a:defRPr>
            </a:lvl4pPr>
            <a:lvl5pPr>
              <a:defRPr sz="11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ko-KR" dirty="0" smtClean="0"/>
              <a:t>This is Content</a:t>
            </a:r>
            <a:endParaRPr lang="ko-KR" altLang="en-US" dirty="0" smtClean="0"/>
          </a:p>
          <a:p>
            <a:pPr lvl="1"/>
            <a:r>
              <a:rPr lang="en-US" altLang="ko-KR" dirty="0" err="1" smtClean="0"/>
              <a:t>Subcontent</a:t>
            </a:r>
            <a:r>
              <a:rPr lang="en-US" altLang="ko-KR" dirty="0" smtClean="0"/>
              <a:t> 1</a:t>
            </a:r>
            <a:endParaRPr lang="ko-KR" altLang="en-US" dirty="0" smtClean="0"/>
          </a:p>
          <a:p>
            <a:pPr lvl="2"/>
            <a:r>
              <a:rPr lang="en-US" altLang="ko-KR" dirty="0" err="1" smtClean="0"/>
              <a:t>Subcontent</a:t>
            </a:r>
            <a:r>
              <a:rPr lang="en-US" altLang="ko-KR" dirty="0" smtClean="0"/>
              <a:t> 2</a:t>
            </a:r>
            <a:endParaRPr lang="ko-KR" altLang="en-US" dirty="0" smtClean="0"/>
          </a:p>
          <a:p>
            <a:pPr lvl="3"/>
            <a:r>
              <a:rPr lang="en-US" altLang="ko-KR" dirty="0" err="1" smtClean="0"/>
              <a:t>Subcontent</a:t>
            </a:r>
            <a:r>
              <a:rPr lang="en-US" altLang="ko-KR" dirty="0" smtClean="0"/>
              <a:t> 3</a:t>
            </a:r>
            <a:endParaRPr lang="ko-KR" altLang="en-US" dirty="0" smtClean="0"/>
          </a:p>
          <a:p>
            <a:pPr lvl="4"/>
            <a:r>
              <a:rPr lang="en-US" altLang="ko-KR" dirty="0" err="1" smtClean="0"/>
              <a:t>Subcontent</a:t>
            </a:r>
            <a:r>
              <a:rPr lang="en-US" altLang="ko-KR" dirty="0" smtClean="0"/>
              <a:t> 4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 hasCustomPrompt="1"/>
          </p:nvPr>
        </p:nvSpPr>
        <p:spPr>
          <a:xfrm>
            <a:off x="4648200" y="1563637"/>
            <a:ext cx="4038600" cy="3030985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</a:defRPr>
            </a:lvl1pPr>
            <a:lvl2pPr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</a:defRPr>
            </a:lvl2pPr>
            <a:lvl3pPr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</a:defRPr>
            </a:lvl3pPr>
            <a:lvl4pPr>
              <a:defRPr sz="11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</a:defRPr>
            </a:lvl4pPr>
            <a:lvl5pPr>
              <a:defRPr sz="11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ko-KR" dirty="0" smtClean="0"/>
              <a:t>This is Content</a:t>
            </a:r>
            <a:endParaRPr lang="ko-KR" altLang="en-US" dirty="0" smtClean="0"/>
          </a:p>
          <a:p>
            <a:pPr lvl="1"/>
            <a:r>
              <a:rPr lang="en-US" altLang="ko-KR" dirty="0" err="1" smtClean="0"/>
              <a:t>Subcontent</a:t>
            </a:r>
            <a:r>
              <a:rPr lang="en-US" altLang="ko-KR" dirty="0" smtClean="0"/>
              <a:t> 1</a:t>
            </a:r>
            <a:endParaRPr lang="ko-KR" altLang="en-US" dirty="0" smtClean="0"/>
          </a:p>
          <a:p>
            <a:pPr lvl="2"/>
            <a:r>
              <a:rPr lang="en-US" altLang="ko-KR" dirty="0" err="1" smtClean="0"/>
              <a:t>Subcontent</a:t>
            </a:r>
            <a:r>
              <a:rPr lang="en-US" altLang="ko-KR" dirty="0" smtClean="0"/>
              <a:t> 2</a:t>
            </a:r>
            <a:endParaRPr lang="ko-KR" altLang="en-US" dirty="0" smtClean="0"/>
          </a:p>
          <a:p>
            <a:pPr lvl="3"/>
            <a:r>
              <a:rPr lang="en-US" altLang="ko-KR" dirty="0" err="1" smtClean="0"/>
              <a:t>Subcontent</a:t>
            </a:r>
            <a:r>
              <a:rPr lang="en-US" altLang="ko-KR" dirty="0" smtClean="0"/>
              <a:t> 3</a:t>
            </a:r>
            <a:endParaRPr lang="ko-KR" altLang="en-US" dirty="0" smtClean="0"/>
          </a:p>
          <a:p>
            <a:pPr lvl="4"/>
            <a:r>
              <a:rPr lang="en-US" altLang="ko-KR" dirty="0" err="1" smtClean="0"/>
              <a:t>Subcontent</a:t>
            </a:r>
            <a:r>
              <a:rPr lang="en-US" altLang="ko-KR" dirty="0" smtClean="0"/>
              <a:t> 4</a:t>
            </a:r>
            <a:endParaRPr lang="ko-KR" altLang="en-US" dirty="0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A7BEB-912B-4A92-8E33-199EF521C2C1}" type="datetime1">
              <a:rPr lang="ko-KR" altLang="en-US" smtClean="0"/>
              <a:t>2018-11-20</a:t>
            </a:fld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제목 1"/>
          <p:cNvSpPr>
            <a:spLocks noGrp="1"/>
          </p:cNvSpPr>
          <p:nvPr>
            <p:ph type="title" hasCustomPrompt="1"/>
          </p:nvPr>
        </p:nvSpPr>
        <p:spPr>
          <a:xfrm>
            <a:off x="899592" y="555527"/>
            <a:ext cx="7787208" cy="324036"/>
          </a:xfrm>
        </p:spPr>
        <p:txBody>
          <a:bodyPr>
            <a:noAutofit/>
          </a:bodyPr>
          <a:lstStyle>
            <a:lvl1pPr algn="l">
              <a:defRPr sz="2800" b="1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r>
              <a:rPr lang="en-US" altLang="ko-KR" dirty="0" smtClean="0"/>
              <a:t>Put Your Title Here</a:t>
            </a:r>
            <a:endParaRPr lang="ko-KR" altLang="en-US" dirty="0"/>
          </a:p>
        </p:txBody>
      </p:sp>
      <p:sp>
        <p:nvSpPr>
          <p:cNvPr id="9" name="텍스트 개체 틀 15"/>
          <p:cNvSpPr>
            <a:spLocks noGrp="1"/>
          </p:cNvSpPr>
          <p:nvPr>
            <p:ph type="body" sz="quarter" idx="13" hasCustomPrompt="1"/>
          </p:nvPr>
        </p:nvSpPr>
        <p:spPr>
          <a:xfrm>
            <a:off x="899592" y="915566"/>
            <a:ext cx="7776864" cy="246910"/>
          </a:xfrm>
        </p:spPr>
        <p:txBody>
          <a:bodyPr>
            <a:noAutofit/>
          </a:bodyPr>
          <a:lstStyle>
            <a:lvl1pPr marL="0" indent="0">
              <a:buNone/>
              <a:defRPr sz="1400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altLang="ko-KR" dirty="0" smtClean="0"/>
              <a:t>Put your amazing subtitle here</a:t>
            </a:r>
            <a:endParaRPr lang="ko-KR" altLang="en-US" dirty="0"/>
          </a:p>
        </p:txBody>
      </p:sp>
      <p:sp>
        <p:nvSpPr>
          <p:cNvPr id="10" name="직사각형 9"/>
          <p:cNvSpPr/>
          <p:nvPr userDrawn="1"/>
        </p:nvSpPr>
        <p:spPr>
          <a:xfrm>
            <a:off x="-36512" y="555526"/>
            <a:ext cx="936104" cy="648072"/>
          </a:xfrm>
          <a:prstGeom prst="rect">
            <a:avLst/>
          </a:prstGeom>
          <a:solidFill>
            <a:srgbClr val="EF62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/>
          <p:cNvCxnSpPr/>
          <p:nvPr userDrawn="1"/>
        </p:nvCxnSpPr>
        <p:spPr>
          <a:xfrm>
            <a:off x="449796" y="1347614"/>
            <a:ext cx="8226660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2" descr="H:\project lab\7. logo BSC Lab\logo pnu\pnulogo-fix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129" y="4679612"/>
            <a:ext cx="1125371" cy="339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H:\project lab\7. logo BSC Lab\logo bsc lab result\logo-transparent-color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0500" y="4618796"/>
            <a:ext cx="1162073" cy="456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그룹 13"/>
          <p:cNvGrpSpPr/>
          <p:nvPr userDrawn="1"/>
        </p:nvGrpSpPr>
        <p:grpSpPr>
          <a:xfrm>
            <a:off x="3627022" y="4659982"/>
            <a:ext cx="1872208" cy="72008"/>
            <a:chOff x="3275856" y="2767383"/>
            <a:chExt cx="2592288" cy="144016"/>
          </a:xfrm>
        </p:grpSpPr>
        <p:sp>
          <p:nvSpPr>
            <p:cNvPr id="15" name="직사각형 14"/>
            <p:cNvSpPr/>
            <p:nvPr userDrawn="1"/>
          </p:nvSpPr>
          <p:spPr>
            <a:xfrm>
              <a:off x="3275856" y="2767383"/>
              <a:ext cx="648072" cy="144016"/>
            </a:xfrm>
            <a:prstGeom prst="rect">
              <a:avLst/>
            </a:prstGeom>
            <a:solidFill>
              <a:srgbClr val="5EBC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 userDrawn="1"/>
          </p:nvSpPr>
          <p:spPr>
            <a:xfrm>
              <a:off x="3923928" y="2767383"/>
              <a:ext cx="648072" cy="144016"/>
            </a:xfrm>
            <a:prstGeom prst="rect">
              <a:avLst/>
            </a:prstGeom>
            <a:solidFill>
              <a:srgbClr val="2E31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/>
            <p:cNvSpPr/>
            <p:nvPr userDrawn="1"/>
          </p:nvSpPr>
          <p:spPr>
            <a:xfrm>
              <a:off x="4572000" y="2767383"/>
              <a:ext cx="648072" cy="144016"/>
            </a:xfrm>
            <a:prstGeom prst="rect">
              <a:avLst/>
            </a:prstGeom>
            <a:solidFill>
              <a:srgbClr val="EF62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/>
            <p:cNvSpPr/>
            <p:nvPr userDrawn="1"/>
          </p:nvSpPr>
          <p:spPr>
            <a:xfrm>
              <a:off x="5220072" y="2767383"/>
              <a:ext cx="648072" cy="144016"/>
            </a:xfrm>
            <a:prstGeom prst="rect">
              <a:avLst/>
            </a:prstGeom>
            <a:solidFill>
              <a:srgbClr val="FAA9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9" name="바닥글 개체 틀 4"/>
          <p:cNvSpPr txBox="1">
            <a:spLocks/>
          </p:cNvSpPr>
          <p:nvPr userDrawn="1"/>
        </p:nvSpPr>
        <p:spPr>
          <a:xfrm>
            <a:off x="3124200" y="4746178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100" i="1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i="0" dirty="0" smtClean="0">
                <a:latin typeface="Cambria" panose="02040503050406030204" pitchFamily="18" charset="0"/>
              </a:rPr>
              <a:t>http://bsclab.pusan.ac.kr</a:t>
            </a:r>
            <a:endParaRPr lang="ko-KR" altLang="en-US" i="0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41414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sz="half" idx="1" hasCustomPrompt="1"/>
          </p:nvPr>
        </p:nvSpPr>
        <p:spPr>
          <a:xfrm>
            <a:off x="457200" y="1563637"/>
            <a:ext cx="4038600" cy="3030985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</a:defRPr>
            </a:lvl1pPr>
            <a:lvl2pPr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</a:defRPr>
            </a:lvl2pPr>
            <a:lvl3pPr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</a:defRPr>
            </a:lvl3pPr>
            <a:lvl4pPr>
              <a:defRPr sz="11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</a:defRPr>
            </a:lvl4pPr>
            <a:lvl5pPr>
              <a:defRPr sz="11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ko-KR" dirty="0" smtClean="0"/>
              <a:t>This is Content</a:t>
            </a:r>
            <a:endParaRPr lang="ko-KR" altLang="en-US" dirty="0" smtClean="0"/>
          </a:p>
          <a:p>
            <a:pPr lvl="1"/>
            <a:r>
              <a:rPr lang="en-US" altLang="ko-KR" dirty="0" err="1" smtClean="0"/>
              <a:t>Subcontent</a:t>
            </a:r>
            <a:r>
              <a:rPr lang="en-US" altLang="ko-KR" dirty="0" smtClean="0"/>
              <a:t> 1</a:t>
            </a:r>
            <a:endParaRPr lang="ko-KR" altLang="en-US" dirty="0" smtClean="0"/>
          </a:p>
          <a:p>
            <a:pPr lvl="2"/>
            <a:r>
              <a:rPr lang="en-US" altLang="ko-KR" dirty="0" err="1" smtClean="0"/>
              <a:t>Subcontent</a:t>
            </a:r>
            <a:r>
              <a:rPr lang="en-US" altLang="ko-KR" dirty="0" smtClean="0"/>
              <a:t> 2</a:t>
            </a:r>
            <a:endParaRPr lang="ko-KR" altLang="en-US" dirty="0" smtClean="0"/>
          </a:p>
          <a:p>
            <a:pPr lvl="3"/>
            <a:r>
              <a:rPr lang="en-US" altLang="ko-KR" dirty="0" err="1" smtClean="0"/>
              <a:t>Subcontent</a:t>
            </a:r>
            <a:r>
              <a:rPr lang="en-US" altLang="ko-KR" dirty="0" smtClean="0"/>
              <a:t> 3</a:t>
            </a:r>
            <a:endParaRPr lang="ko-KR" altLang="en-US" dirty="0" smtClean="0"/>
          </a:p>
          <a:p>
            <a:pPr lvl="4"/>
            <a:r>
              <a:rPr lang="en-US" altLang="ko-KR" dirty="0" err="1" smtClean="0"/>
              <a:t>Subcontent</a:t>
            </a:r>
            <a:r>
              <a:rPr lang="en-US" altLang="ko-KR" dirty="0" smtClean="0"/>
              <a:t> 4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 hasCustomPrompt="1"/>
          </p:nvPr>
        </p:nvSpPr>
        <p:spPr>
          <a:xfrm>
            <a:off x="4648200" y="1563637"/>
            <a:ext cx="4038600" cy="3030985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</a:defRPr>
            </a:lvl1pPr>
            <a:lvl2pPr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</a:defRPr>
            </a:lvl2pPr>
            <a:lvl3pPr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</a:defRPr>
            </a:lvl3pPr>
            <a:lvl4pPr>
              <a:defRPr sz="11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</a:defRPr>
            </a:lvl4pPr>
            <a:lvl5pPr>
              <a:defRPr sz="11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ko-KR" dirty="0" smtClean="0"/>
              <a:t>This is Content</a:t>
            </a:r>
            <a:endParaRPr lang="ko-KR" altLang="en-US" dirty="0" smtClean="0"/>
          </a:p>
          <a:p>
            <a:pPr lvl="1"/>
            <a:r>
              <a:rPr lang="en-US" altLang="ko-KR" dirty="0" err="1" smtClean="0"/>
              <a:t>Subcontent</a:t>
            </a:r>
            <a:r>
              <a:rPr lang="en-US" altLang="ko-KR" dirty="0" smtClean="0"/>
              <a:t> 1</a:t>
            </a:r>
            <a:endParaRPr lang="ko-KR" altLang="en-US" dirty="0" smtClean="0"/>
          </a:p>
          <a:p>
            <a:pPr lvl="2"/>
            <a:r>
              <a:rPr lang="en-US" altLang="ko-KR" dirty="0" err="1" smtClean="0"/>
              <a:t>Subcontent</a:t>
            </a:r>
            <a:r>
              <a:rPr lang="en-US" altLang="ko-KR" dirty="0" smtClean="0"/>
              <a:t> 2</a:t>
            </a:r>
            <a:endParaRPr lang="ko-KR" altLang="en-US" dirty="0" smtClean="0"/>
          </a:p>
          <a:p>
            <a:pPr lvl="3"/>
            <a:r>
              <a:rPr lang="en-US" altLang="ko-KR" dirty="0" err="1" smtClean="0"/>
              <a:t>Subcontent</a:t>
            </a:r>
            <a:r>
              <a:rPr lang="en-US" altLang="ko-KR" dirty="0" smtClean="0"/>
              <a:t> 3</a:t>
            </a:r>
            <a:endParaRPr lang="ko-KR" altLang="en-US" dirty="0" smtClean="0"/>
          </a:p>
          <a:p>
            <a:pPr lvl="4"/>
            <a:r>
              <a:rPr lang="en-US" altLang="ko-KR" dirty="0" err="1" smtClean="0"/>
              <a:t>Subcontent</a:t>
            </a:r>
            <a:r>
              <a:rPr lang="en-US" altLang="ko-KR" dirty="0" smtClean="0"/>
              <a:t> 4</a:t>
            </a:r>
            <a:endParaRPr lang="ko-KR" altLang="en-US" dirty="0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6067A-8C57-4696-8043-0326F55DA15D}" type="datetime1">
              <a:rPr lang="ko-KR" altLang="en-US" smtClean="0"/>
              <a:t>2018-11-20</a:t>
            </a:fld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제목 1"/>
          <p:cNvSpPr>
            <a:spLocks noGrp="1"/>
          </p:cNvSpPr>
          <p:nvPr>
            <p:ph type="title" hasCustomPrompt="1"/>
          </p:nvPr>
        </p:nvSpPr>
        <p:spPr>
          <a:xfrm>
            <a:off x="899592" y="555527"/>
            <a:ext cx="7787208" cy="324036"/>
          </a:xfrm>
        </p:spPr>
        <p:txBody>
          <a:bodyPr>
            <a:noAutofit/>
          </a:bodyPr>
          <a:lstStyle>
            <a:lvl1pPr algn="l">
              <a:defRPr sz="2800" b="1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r>
              <a:rPr lang="en-US" altLang="ko-KR" dirty="0" smtClean="0"/>
              <a:t>Put Your Title Here</a:t>
            </a:r>
            <a:endParaRPr lang="ko-KR" altLang="en-US" dirty="0"/>
          </a:p>
        </p:txBody>
      </p:sp>
      <p:sp>
        <p:nvSpPr>
          <p:cNvPr id="9" name="텍스트 개체 틀 15"/>
          <p:cNvSpPr>
            <a:spLocks noGrp="1"/>
          </p:cNvSpPr>
          <p:nvPr>
            <p:ph type="body" sz="quarter" idx="13" hasCustomPrompt="1"/>
          </p:nvPr>
        </p:nvSpPr>
        <p:spPr>
          <a:xfrm>
            <a:off x="899592" y="915566"/>
            <a:ext cx="7776864" cy="246910"/>
          </a:xfrm>
        </p:spPr>
        <p:txBody>
          <a:bodyPr>
            <a:noAutofit/>
          </a:bodyPr>
          <a:lstStyle>
            <a:lvl1pPr marL="0" indent="0">
              <a:buNone/>
              <a:defRPr sz="1400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altLang="ko-KR" dirty="0" smtClean="0"/>
              <a:t>Put your amazing subtitle here</a:t>
            </a:r>
            <a:endParaRPr lang="ko-KR" altLang="en-US" dirty="0"/>
          </a:p>
        </p:txBody>
      </p:sp>
      <p:sp>
        <p:nvSpPr>
          <p:cNvPr id="10" name="직사각형 9"/>
          <p:cNvSpPr/>
          <p:nvPr userDrawn="1"/>
        </p:nvSpPr>
        <p:spPr>
          <a:xfrm>
            <a:off x="-36512" y="555526"/>
            <a:ext cx="936104" cy="648072"/>
          </a:xfrm>
          <a:prstGeom prst="rect">
            <a:avLst/>
          </a:prstGeom>
          <a:solidFill>
            <a:srgbClr val="FAA9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/>
          <p:cNvCxnSpPr/>
          <p:nvPr userDrawn="1"/>
        </p:nvCxnSpPr>
        <p:spPr>
          <a:xfrm>
            <a:off x="449796" y="1347614"/>
            <a:ext cx="8226660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2" descr="H:\project lab\7. logo BSC Lab\logo pnu\pnulogo-fix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129" y="4679612"/>
            <a:ext cx="1125371" cy="339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H:\project lab\7. logo BSC Lab\logo bsc lab result\logo-transparent-color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0500" y="4618796"/>
            <a:ext cx="1162073" cy="456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그룹 13"/>
          <p:cNvGrpSpPr/>
          <p:nvPr userDrawn="1"/>
        </p:nvGrpSpPr>
        <p:grpSpPr>
          <a:xfrm>
            <a:off x="3627022" y="4659982"/>
            <a:ext cx="1872208" cy="72008"/>
            <a:chOff x="3275856" y="2767383"/>
            <a:chExt cx="2592288" cy="144016"/>
          </a:xfrm>
        </p:grpSpPr>
        <p:sp>
          <p:nvSpPr>
            <p:cNvPr id="15" name="직사각형 14"/>
            <p:cNvSpPr/>
            <p:nvPr userDrawn="1"/>
          </p:nvSpPr>
          <p:spPr>
            <a:xfrm>
              <a:off x="3275856" y="2767383"/>
              <a:ext cx="648072" cy="144016"/>
            </a:xfrm>
            <a:prstGeom prst="rect">
              <a:avLst/>
            </a:prstGeom>
            <a:solidFill>
              <a:srgbClr val="5EBC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 userDrawn="1"/>
          </p:nvSpPr>
          <p:spPr>
            <a:xfrm>
              <a:off x="3923928" y="2767383"/>
              <a:ext cx="648072" cy="144016"/>
            </a:xfrm>
            <a:prstGeom prst="rect">
              <a:avLst/>
            </a:prstGeom>
            <a:solidFill>
              <a:srgbClr val="2E31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/>
            <p:cNvSpPr/>
            <p:nvPr userDrawn="1"/>
          </p:nvSpPr>
          <p:spPr>
            <a:xfrm>
              <a:off x="4572000" y="2767383"/>
              <a:ext cx="648072" cy="144016"/>
            </a:xfrm>
            <a:prstGeom prst="rect">
              <a:avLst/>
            </a:prstGeom>
            <a:solidFill>
              <a:srgbClr val="EF62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/>
            <p:cNvSpPr/>
            <p:nvPr userDrawn="1"/>
          </p:nvSpPr>
          <p:spPr>
            <a:xfrm>
              <a:off x="5220072" y="2767383"/>
              <a:ext cx="648072" cy="144016"/>
            </a:xfrm>
            <a:prstGeom prst="rect">
              <a:avLst/>
            </a:prstGeom>
            <a:solidFill>
              <a:srgbClr val="FAA9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9" name="바닥글 개체 틀 4"/>
          <p:cNvSpPr txBox="1">
            <a:spLocks/>
          </p:cNvSpPr>
          <p:nvPr userDrawn="1"/>
        </p:nvSpPr>
        <p:spPr>
          <a:xfrm>
            <a:off x="3124200" y="4746178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100" i="1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i="0" dirty="0" smtClean="0">
                <a:latin typeface="Cambria" panose="02040503050406030204" pitchFamily="18" charset="0"/>
              </a:rPr>
              <a:t>http://bsclab.pusan.ac.kr</a:t>
            </a:r>
            <a:endParaRPr lang="ko-KR" altLang="en-US" i="0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34509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 hasCustomPrompt="1"/>
          </p:nvPr>
        </p:nvSpPr>
        <p:spPr>
          <a:xfrm>
            <a:off x="457200" y="1491629"/>
            <a:ext cx="4040188" cy="288033"/>
          </a:xfrm>
          <a:solidFill>
            <a:srgbClr val="2E313D"/>
          </a:solidFill>
        </p:spPr>
        <p:txBody>
          <a:bodyPr anchor="b"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 dirty="0" smtClean="0"/>
              <a:t>Section 1</a:t>
            </a:r>
            <a:endParaRPr lang="ko-KR" altLang="en-US" dirty="0" smtClean="0"/>
          </a:p>
        </p:txBody>
      </p:sp>
      <p:sp>
        <p:nvSpPr>
          <p:cNvPr id="4" name="내용 개체 틀 3"/>
          <p:cNvSpPr>
            <a:spLocks noGrp="1"/>
          </p:cNvSpPr>
          <p:nvPr>
            <p:ph sz="half" idx="2" hasCustomPrompt="1"/>
          </p:nvPr>
        </p:nvSpPr>
        <p:spPr>
          <a:xfrm>
            <a:off x="457200" y="1851670"/>
            <a:ext cx="4040188" cy="2742952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</a:defRPr>
            </a:lvl1pPr>
            <a:lvl2pPr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</a:defRPr>
            </a:lvl2pPr>
            <a:lvl3pPr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</a:defRPr>
            </a:lvl3pPr>
            <a:lvl4pPr>
              <a:defRPr sz="11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</a:defRPr>
            </a:lvl4pPr>
            <a:lvl5pPr>
              <a:defRPr sz="11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ko-KR" dirty="0" smtClean="0"/>
              <a:t>This is Content</a:t>
            </a:r>
            <a:endParaRPr lang="ko-KR" altLang="en-US" dirty="0" smtClean="0"/>
          </a:p>
          <a:p>
            <a:pPr lvl="1"/>
            <a:r>
              <a:rPr lang="en-US" altLang="ko-KR" dirty="0" err="1" smtClean="0"/>
              <a:t>Subcontent</a:t>
            </a:r>
            <a:r>
              <a:rPr lang="en-US" altLang="ko-KR" dirty="0" smtClean="0"/>
              <a:t> 1</a:t>
            </a:r>
            <a:endParaRPr lang="ko-KR" altLang="en-US" dirty="0" smtClean="0"/>
          </a:p>
          <a:p>
            <a:pPr lvl="2"/>
            <a:r>
              <a:rPr lang="en-US" altLang="ko-KR" dirty="0" err="1" smtClean="0"/>
              <a:t>Subcontent</a:t>
            </a:r>
            <a:r>
              <a:rPr lang="en-US" altLang="ko-KR" dirty="0" smtClean="0"/>
              <a:t> 2</a:t>
            </a:r>
            <a:endParaRPr lang="ko-KR" altLang="en-US" dirty="0" smtClean="0"/>
          </a:p>
          <a:p>
            <a:pPr lvl="3"/>
            <a:r>
              <a:rPr lang="en-US" altLang="ko-KR" dirty="0" err="1" smtClean="0"/>
              <a:t>Subcontent</a:t>
            </a:r>
            <a:r>
              <a:rPr lang="en-US" altLang="ko-KR" dirty="0" smtClean="0"/>
              <a:t> 3</a:t>
            </a:r>
            <a:endParaRPr lang="ko-KR" altLang="en-US" dirty="0" smtClean="0"/>
          </a:p>
          <a:p>
            <a:pPr lvl="4"/>
            <a:r>
              <a:rPr lang="en-US" altLang="ko-KR" dirty="0" err="1" smtClean="0"/>
              <a:t>Subcontent</a:t>
            </a:r>
            <a:r>
              <a:rPr lang="en-US" altLang="ko-KR" dirty="0" smtClean="0"/>
              <a:t> 4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 hasCustomPrompt="1"/>
          </p:nvPr>
        </p:nvSpPr>
        <p:spPr>
          <a:xfrm>
            <a:off x="4645026" y="1491629"/>
            <a:ext cx="4041775" cy="288033"/>
          </a:xfrm>
          <a:solidFill>
            <a:srgbClr val="EF6245"/>
          </a:solidFill>
          <a:ln>
            <a:solidFill>
              <a:srgbClr val="FAA95A"/>
            </a:solidFill>
          </a:ln>
        </p:spPr>
        <p:txBody>
          <a:bodyPr anchor="b"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 dirty="0" smtClean="0"/>
              <a:t>Section 2</a:t>
            </a:r>
            <a:endParaRPr lang="ko-KR" altLang="en-US" dirty="0" smtClean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4" hasCustomPrompt="1"/>
          </p:nvPr>
        </p:nvSpPr>
        <p:spPr>
          <a:xfrm>
            <a:off x="4645026" y="1851670"/>
            <a:ext cx="4041775" cy="2742952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</a:defRPr>
            </a:lvl1pPr>
            <a:lvl2pPr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</a:defRPr>
            </a:lvl2pPr>
            <a:lvl3pPr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</a:defRPr>
            </a:lvl3pPr>
            <a:lvl4pPr>
              <a:defRPr sz="11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</a:defRPr>
            </a:lvl4pPr>
            <a:lvl5pPr>
              <a:defRPr sz="11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ko-KR" dirty="0" smtClean="0"/>
              <a:t>This is Content</a:t>
            </a:r>
            <a:endParaRPr lang="ko-KR" altLang="en-US" dirty="0" smtClean="0"/>
          </a:p>
          <a:p>
            <a:pPr lvl="1"/>
            <a:r>
              <a:rPr lang="en-US" altLang="ko-KR" dirty="0" err="1" smtClean="0"/>
              <a:t>Subcontent</a:t>
            </a:r>
            <a:r>
              <a:rPr lang="en-US" altLang="ko-KR" dirty="0" smtClean="0"/>
              <a:t> 1</a:t>
            </a:r>
            <a:endParaRPr lang="ko-KR" altLang="en-US" dirty="0" smtClean="0"/>
          </a:p>
          <a:p>
            <a:pPr lvl="2"/>
            <a:r>
              <a:rPr lang="en-US" altLang="ko-KR" dirty="0" err="1" smtClean="0"/>
              <a:t>Subcontent</a:t>
            </a:r>
            <a:r>
              <a:rPr lang="en-US" altLang="ko-KR" dirty="0" smtClean="0"/>
              <a:t> 2</a:t>
            </a:r>
            <a:endParaRPr lang="ko-KR" altLang="en-US" dirty="0" smtClean="0"/>
          </a:p>
          <a:p>
            <a:pPr lvl="3"/>
            <a:r>
              <a:rPr lang="en-US" altLang="ko-KR" dirty="0" err="1" smtClean="0"/>
              <a:t>Subcontent</a:t>
            </a:r>
            <a:r>
              <a:rPr lang="en-US" altLang="ko-KR" dirty="0" smtClean="0"/>
              <a:t> 3</a:t>
            </a:r>
            <a:endParaRPr lang="ko-KR" altLang="en-US" dirty="0" smtClean="0"/>
          </a:p>
          <a:p>
            <a:pPr lvl="4"/>
            <a:r>
              <a:rPr lang="en-US" altLang="ko-KR" dirty="0" err="1" smtClean="0"/>
              <a:t>Subcontent</a:t>
            </a:r>
            <a:r>
              <a:rPr lang="en-US" altLang="ko-KR" dirty="0" smtClean="0"/>
              <a:t> 4</a:t>
            </a:r>
            <a:endParaRPr lang="ko-KR" altLang="en-US" dirty="0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D649B-EBEC-4BA8-AC0D-F49E603AE11B}" type="datetime1">
              <a:rPr lang="ko-KR" altLang="en-US" smtClean="0"/>
              <a:t>2018-11-20</a:t>
            </a:fld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0" name="제목 1"/>
          <p:cNvSpPr>
            <a:spLocks noGrp="1"/>
          </p:cNvSpPr>
          <p:nvPr>
            <p:ph type="title" hasCustomPrompt="1"/>
          </p:nvPr>
        </p:nvSpPr>
        <p:spPr>
          <a:xfrm>
            <a:off x="899592" y="555527"/>
            <a:ext cx="7787208" cy="324036"/>
          </a:xfrm>
        </p:spPr>
        <p:txBody>
          <a:bodyPr>
            <a:noAutofit/>
          </a:bodyPr>
          <a:lstStyle>
            <a:lvl1pPr algn="l">
              <a:defRPr sz="2800" b="1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r>
              <a:rPr lang="en-US" altLang="ko-KR" dirty="0" smtClean="0"/>
              <a:t>Put Your Title Here</a:t>
            </a:r>
            <a:endParaRPr lang="ko-KR" altLang="en-US" dirty="0"/>
          </a:p>
        </p:txBody>
      </p:sp>
      <p:sp>
        <p:nvSpPr>
          <p:cNvPr id="11" name="텍스트 개체 틀 15"/>
          <p:cNvSpPr>
            <a:spLocks noGrp="1"/>
          </p:cNvSpPr>
          <p:nvPr>
            <p:ph type="body" sz="quarter" idx="13" hasCustomPrompt="1"/>
          </p:nvPr>
        </p:nvSpPr>
        <p:spPr>
          <a:xfrm>
            <a:off x="899592" y="915566"/>
            <a:ext cx="7776864" cy="246910"/>
          </a:xfrm>
        </p:spPr>
        <p:txBody>
          <a:bodyPr>
            <a:noAutofit/>
          </a:bodyPr>
          <a:lstStyle>
            <a:lvl1pPr marL="0" indent="0">
              <a:buNone/>
              <a:defRPr sz="1400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altLang="ko-KR" dirty="0" smtClean="0"/>
              <a:t>Put your amazing subtitle here</a:t>
            </a:r>
            <a:endParaRPr lang="ko-KR" altLang="en-US" dirty="0"/>
          </a:p>
        </p:txBody>
      </p:sp>
      <p:sp>
        <p:nvSpPr>
          <p:cNvPr id="12" name="직사각형 11"/>
          <p:cNvSpPr/>
          <p:nvPr userDrawn="1"/>
        </p:nvSpPr>
        <p:spPr>
          <a:xfrm>
            <a:off x="-36512" y="555526"/>
            <a:ext cx="936104" cy="648072"/>
          </a:xfrm>
          <a:prstGeom prst="rect">
            <a:avLst/>
          </a:prstGeom>
          <a:solidFill>
            <a:srgbClr val="5EBC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연결선 12"/>
          <p:cNvCxnSpPr/>
          <p:nvPr userDrawn="1"/>
        </p:nvCxnSpPr>
        <p:spPr>
          <a:xfrm>
            <a:off x="449796" y="1347614"/>
            <a:ext cx="8226660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2" descr="H:\project lab\7. logo BSC Lab\logo pnu\pnulogo-fix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129" y="4679612"/>
            <a:ext cx="1125371" cy="339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H:\project lab\7. logo BSC Lab\logo bsc lab result\logo-transparent-color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0500" y="4618796"/>
            <a:ext cx="1162073" cy="456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그룹 15"/>
          <p:cNvGrpSpPr/>
          <p:nvPr userDrawn="1"/>
        </p:nvGrpSpPr>
        <p:grpSpPr>
          <a:xfrm>
            <a:off x="3627022" y="4659982"/>
            <a:ext cx="1872208" cy="72008"/>
            <a:chOff x="3275856" y="2767383"/>
            <a:chExt cx="2592288" cy="144016"/>
          </a:xfrm>
        </p:grpSpPr>
        <p:sp>
          <p:nvSpPr>
            <p:cNvPr id="17" name="직사각형 16"/>
            <p:cNvSpPr/>
            <p:nvPr userDrawn="1"/>
          </p:nvSpPr>
          <p:spPr>
            <a:xfrm>
              <a:off x="3275856" y="2767383"/>
              <a:ext cx="648072" cy="144016"/>
            </a:xfrm>
            <a:prstGeom prst="rect">
              <a:avLst/>
            </a:prstGeom>
            <a:solidFill>
              <a:srgbClr val="5EBC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/>
            <p:cNvSpPr/>
            <p:nvPr userDrawn="1"/>
          </p:nvSpPr>
          <p:spPr>
            <a:xfrm>
              <a:off x="3923928" y="2767383"/>
              <a:ext cx="648072" cy="144016"/>
            </a:xfrm>
            <a:prstGeom prst="rect">
              <a:avLst/>
            </a:prstGeom>
            <a:solidFill>
              <a:srgbClr val="2E31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/>
            <p:cNvSpPr/>
            <p:nvPr userDrawn="1"/>
          </p:nvSpPr>
          <p:spPr>
            <a:xfrm>
              <a:off x="4572000" y="2767383"/>
              <a:ext cx="648072" cy="144016"/>
            </a:xfrm>
            <a:prstGeom prst="rect">
              <a:avLst/>
            </a:prstGeom>
            <a:solidFill>
              <a:srgbClr val="EF62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/>
            <p:cNvSpPr/>
            <p:nvPr userDrawn="1"/>
          </p:nvSpPr>
          <p:spPr>
            <a:xfrm>
              <a:off x="5220072" y="2767383"/>
              <a:ext cx="648072" cy="144016"/>
            </a:xfrm>
            <a:prstGeom prst="rect">
              <a:avLst/>
            </a:prstGeom>
            <a:solidFill>
              <a:srgbClr val="FAA9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바닥글 개체 틀 4"/>
          <p:cNvSpPr txBox="1">
            <a:spLocks/>
          </p:cNvSpPr>
          <p:nvPr userDrawn="1"/>
        </p:nvSpPr>
        <p:spPr>
          <a:xfrm>
            <a:off x="3124200" y="4746178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100" i="1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i="0" dirty="0" smtClean="0">
                <a:latin typeface="Cambria" panose="02040503050406030204" pitchFamily="18" charset="0"/>
              </a:rPr>
              <a:t>http://bsclab.pusan.ac.kr</a:t>
            </a:r>
            <a:endParaRPr lang="ko-KR" altLang="en-US" i="0" dirty="0">
              <a:latin typeface="Cambria" panose="020405030504060302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 hasCustomPrompt="1"/>
          </p:nvPr>
        </p:nvSpPr>
        <p:spPr>
          <a:xfrm>
            <a:off x="457200" y="1491629"/>
            <a:ext cx="4040188" cy="288033"/>
          </a:xfrm>
          <a:solidFill>
            <a:srgbClr val="FAA95A"/>
          </a:solidFill>
        </p:spPr>
        <p:txBody>
          <a:bodyPr anchor="b"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 dirty="0" smtClean="0"/>
              <a:t>Section 1</a:t>
            </a:r>
            <a:endParaRPr lang="ko-KR" altLang="en-US" dirty="0" smtClean="0"/>
          </a:p>
        </p:txBody>
      </p:sp>
      <p:sp>
        <p:nvSpPr>
          <p:cNvPr id="4" name="내용 개체 틀 3"/>
          <p:cNvSpPr>
            <a:spLocks noGrp="1"/>
          </p:cNvSpPr>
          <p:nvPr>
            <p:ph sz="half" idx="2" hasCustomPrompt="1"/>
          </p:nvPr>
        </p:nvSpPr>
        <p:spPr>
          <a:xfrm>
            <a:off x="457200" y="1851670"/>
            <a:ext cx="4040188" cy="2742952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</a:defRPr>
            </a:lvl1pPr>
            <a:lvl2pPr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</a:defRPr>
            </a:lvl2pPr>
            <a:lvl3pPr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</a:defRPr>
            </a:lvl3pPr>
            <a:lvl4pPr>
              <a:defRPr sz="11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</a:defRPr>
            </a:lvl4pPr>
            <a:lvl5pPr>
              <a:defRPr sz="11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ko-KR" dirty="0" smtClean="0"/>
              <a:t>This is Content</a:t>
            </a:r>
            <a:endParaRPr lang="ko-KR" altLang="en-US" dirty="0" smtClean="0"/>
          </a:p>
          <a:p>
            <a:pPr lvl="1"/>
            <a:r>
              <a:rPr lang="en-US" altLang="ko-KR" dirty="0" err="1" smtClean="0"/>
              <a:t>Subcontent</a:t>
            </a:r>
            <a:r>
              <a:rPr lang="en-US" altLang="ko-KR" dirty="0" smtClean="0"/>
              <a:t> 1</a:t>
            </a:r>
            <a:endParaRPr lang="ko-KR" altLang="en-US" dirty="0" smtClean="0"/>
          </a:p>
          <a:p>
            <a:pPr lvl="2"/>
            <a:r>
              <a:rPr lang="en-US" altLang="ko-KR" dirty="0" err="1" smtClean="0"/>
              <a:t>Subcontent</a:t>
            </a:r>
            <a:r>
              <a:rPr lang="en-US" altLang="ko-KR" dirty="0" smtClean="0"/>
              <a:t> 2</a:t>
            </a:r>
            <a:endParaRPr lang="ko-KR" altLang="en-US" dirty="0" smtClean="0"/>
          </a:p>
          <a:p>
            <a:pPr lvl="3"/>
            <a:r>
              <a:rPr lang="en-US" altLang="ko-KR" dirty="0" err="1" smtClean="0"/>
              <a:t>Subcontent</a:t>
            </a:r>
            <a:r>
              <a:rPr lang="en-US" altLang="ko-KR" dirty="0" smtClean="0"/>
              <a:t> 3</a:t>
            </a:r>
            <a:endParaRPr lang="ko-KR" altLang="en-US" dirty="0" smtClean="0"/>
          </a:p>
          <a:p>
            <a:pPr lvl="4"/>
            <a:r>
              <a:rPr lang="en-US" altLang="ko-KR" dirty="0" err="1" smtClean="0"/>
              <a:t>Subcontent</a:t>
            </a:r>
            <a:r>
              <a:rPr lang="en-US" altLang="ko-KR" dirty="0" smtClean="0"/>
              <a:t> 4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 hasCustomPrompt="1"/>
          </p:nvPr>
        </p:nvSpPr>
        <p:spPr>
          <a:xfrm>
            <a:off x="4645026" y="1491629"/>
            <a:ext cx="4041775" cy="288033"/>
          </a:xfrm>
          <a:solidFill>
            <a:srgbClr val="EF6245"/>
          </a:solidFill>
        </p:spPr>
        <p:txBody>
          <a:bodyPr anchor="b"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 dirty="0" smtClean="0"/>
              <a:t>Section 2</a:t>
            </a:r>
            <a:endParaRPr lang="ko-KR" altLang="en-US" dirty="0" smtClean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4" hasCustomPrompt="1"/>
          </p:nvPr>
        </p:nvSpPr>
        <p:spPr>
          <a:xfrm>
            <a:off x="4645026" y="1851670"/>
            <a:ext cx="4041775" cy="2742952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</a:defRPr>
            </a:lvl1pPr>
            <a:lvl2pPr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</a:defRPr>
            </a:lvl2pPr>
            <a:lvl3pPr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</a:defRPr>
            </a:lvl3pPr>
            <a:lvl4pPr>
              <a:defRPr sz="11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</a:defRPr>
            </a:lvl4pPr>
            <a:lvl5pPr>
              <a:defRPr sz="11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ko-KR" dirty="0" smtClean="0"/>
              <a:t>This is Content</a:t>
            </a:r>
            <a:endParaRPr lang="ko-KR" altLang="en-US" dirty="0" smtClean="0"/>
          </a:p>
          <a:p>
            <a:pPr lvl="1"/>
            <a:r>
              <a:rPr lang="en-US" altLang="ko-KR" dirty="0" err="1" smtClean="0"/>
              <a:t>Subcontent</a:t>
            </a:r>
            <a:r>
              <a:rPr lang="en-US" altLang="ko-KR" dirty="0" smtClean="0"/>
              <a:t> 1</a:t>
            </a:r>
            <a:endParaRPr lang="ko-KR" altLang="en-US" dirty="0" smtClean="0"/>
          </a:p>
          <a:p>
            <a:pPr lvl="2"/>
            <a:r>
              <a:rPr lang="en-US" altLang="ko-KR" dirty="0" err="1" smtClean="0"/>
              <a:t>Subcontent</a:t>
            </a:r>
            <a:r>
              <a:rPr lang="en-US" altLang="ko-KR" dirty="0" smtClean="0"/>
              <a:t> 2</a:t>
            </a:r>
            <a:endParaRPr lang="ko-KR" altLang="en-US" dirty="0" smtClean="0"/>
          </a:p>
          <a:p>
            <a:pPr lvl="3"/>
            <a:r>
              <a:rPr lang="en-US" altLang="ko-KR" dirty="0" err="1" smtClean="0"/>
              <a:t>Subcontent</a:t>
            </a:r>
            <a:r>
              <a:rPr lang="en-US" altLang="ko-KR" dirty="0" smtClean="0"/>
              <a:t> 3</a:t>
            </a:r>
            <a:endParaRPr lang="ko-KR" altLang="en-US" dirty="0" smtClean="0"/>
          </a:p>
          <a:p>
            <a:pPr lvl="4"/>
            <a:r>
              <a:rPr lang="en-US" altLang="ko-KR" dirty="0" err="1" smtClean="0"/>
              <a:t>Subcontent</a:t>
            </a:r>
            <a:r>
              <a:rPr lang="en-US" altLang="ko-KR" dirty="0" smtClean="0"/>
              <a:t> 4</a:t>
            </a:r>
            <a:endParaRPr lang="ko-KR" altLang="en-US" dirty="0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CBDC6-69FE-4D17-A468-ABDC38ACE6F2}" type="datetime1">
              <a:rPr lang="ko-KR" altLang="en-US" smtClean="0"/>
              <a:t>2018-11-20</a:t>
            </a:fld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0" name="제목 1"/>
          <p:cNvSpPr>
            <a:spLocks noGrp="1"/>
          </p:cNvSpPr>
          <p:nvPr>
            <p:ph type="title" hasCustomPrompt="1"/>
          </p:nvPr>
        </p:nvSpPr>
        <p:spPr>
          <a:xfrm>
            <a:off x="899592" y="555527"/>
            <a:ext cx="7787208" cy="324036"/>
          </a:xfrm>
        </p:spPr>
        <p:txBody>
          <a:bodyPr>
            <a:noAutofit/>
          </a:bodyPr>
          <a:lstStyle>
            <a:lvl1pPr algn="l">
              <a:defRPr sz="2800" b="1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r>
              <a:rPr lang="en-US" altLang="ko-KR" dirty="0" smtClean="0"/>
              <a:t>Put Your Title Here</a:t>
            </a:r>
            <a:endParaRPr lang="ko-KR" altLang="en-US" dirty="0"/>
          </a:p>
        </p:txBody>
      </p:sp>
      <p:sp>
        <p:nvSpPr>
          <p:cNvPr id="11" name="텍스트 개체 틀 15"/>
          <p:cNvSpPr>
            <a:spLocks noGrp="1"/>
          </p:cNvSpPr>
          <p:nvPr>
            <p:ph type="body" sz="quarter" idx="13" hasCustomPrompt="1"/>
          </p:nvPr>
        </p:nvSpPr>
        <p:spPr>
          <a:xfrm>
            <a:off x="899592" y="915566"/>
            <a:ext cx="7776864" cy="246910"/>
          </a:xfrm>
        </p:spPr>
        <p:txBody>
          <a:bodyPr>
            <a:noAutofit/>
          </a:bodyPr>
          <a:lstStyle>
            <a:lvl1pPr marL="0" indent="0">
              <a:buNone/>
              <a:defRPr sz="1400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altLang="ko-KR" dirty="0" smtClean="0"/>
              <a:t>Put your amazing subtitle here</a:t>
            </a:r>
            <a:endParaRPr lang="ko-KR" altLang="en-US" dirty="0"/>
          </a:p>
        </p:txBody>
      </p:sp>
      <p:sp>
        <p:nvSpPr>
          <p:cNvPr id="12" name="직사각형 11"/>
          <p:cNvSpPr/>
          <p:nvPr userDrawn="1"/>
        </p:nvSpPr>
        <p:spPr>
          <a:xfrm>
            <a:off x="-36512" y="555526"/>
            <a:ext cx="936104" cy="648072"/>
          </a:xfrm>
          <a:prstGeom prst="rect">
            <a:avLst/>
          </a:prstGeom>
          <a:solidFill>
            <a:srgbClr val="2E31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연결선 12"/>
          <p:cNvCxnSpPr/>
          <p:nvPr userDrawn="1"/>
        </p:nvCxnSpPr>
        <p:spPr>
          <a:xfrm>
            <a:off x="449796" y="1347614"/>
            <a:ext cx="8226660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2" descr="H:\project lab\7. logo BSC Lab\logo pnu\pnulogo-fix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129" y="4679612"/>
            <a:ext cx="1125371" cy="339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H:\project lab\7. logo BSC Lab\logo bsc lab result\logo-transparent-color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0500" y="4618796"/>
            <a:ext cx="1162073" cy="456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그룹 15"/>
          <p:cNvGrpSpPr/>
          <p:nvPr userDrawn="1"/>
        </p:nvGrpSpPr>
        <p:grpSpPr>
          <a:xfrm>
            <a:off x="3627022" y="4659982"/>
            <a:ext cx="1872208" cy="72008"/>
            <a:chOff x="3275856" y="2767383"/>
            <a:chExt cx="2592288" cy="144016"/>
          </a:xfrm>
        </p:grpSpPr>
        <p:sp>
          <p:nvSpPr>
            <p:cNvPr id="17" name="직사각형 16"/>
            <p:cNvSpPr/>
            <p:nvPr userDrawn="1"/>
          </p:nvSpPr>
          <p:spPr>
            <a:xfrm>
              <a:off x="3275856" y="2767383"/>
              <a:ext cx="648072" cy="144016"/>
            </a:xfrm>
            <a:prstGeom prst="rect">
              <a:avLst/>
            </a:prstGeom>
            <a:solidFill>
              <a:srgbClr val="5EBC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/>
            <p:cNvSpPr/>
            <p:nvPr userDrawn="1"/>
          </p:nvSpPr>
          <p:spPr>
            <a:xfrm>
              <a:off x="3923928" y="2767383"/>
              <a:ext cx="648072" cy="144016"/>
            </a:xfrm>
            <a:prstGeom prst="rect">
              <a:avLst/>
            </a:prstGeom>
            <a:solidFill>
              <a:srgbClr val="2E31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/>
            <p:cNvSpPr/>
            <p:nvPr userDrawn="1"/>
          </p:nvSpPr>
          <p:spPr>
            <a:xfrm>
              <a:off x="4572000" y="2767383"/>
              <a:ext cx="648072" cy="144016"/>
            </a:xfrm>
            <a:prstGeom prst="rect">
              <a:avLst/>
            </a:prstGeom>
            <a:solidFill>
              <a:srgbClr val="EF62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/>
            <p:cNvSpPr/>
            <p:nvPr userDrawn="1"/>
          </p:nvSpPr>
          <p:spPr>
            <a:xfrm>
              <a:off x="5220072" y="2767383"/>
              <a:ext cx="648072" cy="144016"/>
            </a:xfrm>
            <a:prstGeom prst="rect">
              <a:avLst/>
            </a:prstGeom>
            <a:solidFill>
              <a:srgbClr val="FAA9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바닥글 개체 틀 4"/>
          <p:cNvSpPr txBox="1">
            <a:spLocks/>
          </p:cNvSpPr>
          <p:nvPr userDrawn="1"/>
        </p:nvSpPr>
        <p:spPr>
          <a:xfrm>
            <a:off x="3124200" y="4746178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100" i="1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i="0" dirty="0" smtClean="0">
                <a:latin typeface="Cambria" panose="02040503050406030204" pitchFamily="18" charset="0"/>
              </a:rPr>
              <a:t>http://bsclab.pusan.ac.kr</a:t>
            </a:r>
            <a:endParaRPr lang="ko-KR" altLang="en-US" i="0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0160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 hasCustomPrompt="1"/>
          </p:nvPr>
        </p:nvSpPr>
        <p:spPr>
          <a:xfrm>
            <a:off x="457200" y="1491629"/>
            <a:ext cx="4040188" cy="288033"/>
          </a:xfrm>
          <a:solidFill>
            <a:srgbClr val="2E313D"/>
          </a:solidFill>
        </p:spPr>
        <p:txBody>
          <a:bodyPr anchor="b"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 dirty="0" smtClean="0"/>
              <a:t>Section 1</a:t>
            </a:r>
            <a:endParaRPr lang="ko-KR" altLang="en-US" dirty="0" smtClean="0"/>
          </a:p>
        </p:txBody>
      </p:sp>
      <p:sp>
        <p:nvSpPr>
          <p:cNvPr id="4" name="내용 개체 틀 3"/>
          <p:cNvSpPr>
            <a:spLocks noGrp="1"/>
          </p:cNvSpPr>
          <p:nvPr>
            <p:ph sz="half" idx="2" hasCustomPrompt="1"/>
          </p:nvPr>
        </p:nvSpPr>
        <p:spPr>
          <a:xfrm>
            <a:off x="457200" y="1851670"/>
            <a:ext cx="4040188" cy="2742952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</a:defRPr>
            </a:lvl1pPr>
            <a:lvl2pPr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</a:defRPr>
            </a:lvl2pPr>
            <a:lvl3pPr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</a:defRPr>
            </a:lvl3pPr>
            <a:lvl4pPr>
              <a:defRPr sz="11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</a:defRPr>
            </a:lvl4pPr>
            <a:lvl5pPr>
              <a:defRPr sz="11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ko-KR" dirty="0" smtClean="0"/>
              <a:t>This is Content</a:t>
            </a:r>
            <a:endParaRPr lang="ko-KR" altLang="en-US" dirty="0" smtClean="0"/>
          </a:p>
          <a:p>
            <a:pPr lvl="1"/>
            <a:r>
              <a:rPr lang="en-US" altLang="ko-KR" dirty="0" err="1" smtClean="0"/>
              <a:t>Subcontent</a:t>
            </a:r>
            <a:r>
              <a:rPr lang="en-US" altLang="ko-KR" dirty="0" smtClean="0"/>
              <a:t> 1</a:t>
            </a:r>
            <a:endParaRPr lang="ko-KR" altLang="en-US" dirty="0" smtClean="0"/>
          </a:p>
          <a:p>
            <a:pPr lvl="2"/>
            <a:r>
              <a:rPr lang="en-US" altLang="ko-KR" dirty="0" err="1" smtClean="0"/>
              <a:t>Subcontent</a:t>
            </a:r>
            <a:r>
              <a:rPr lang="en-US" altLang="ko-KR" dirty="0" smtClean="0"/>
              <a:t> 2</a:t>
            </a:r>
            <a:endParaRPr lang="ko-KR" altLang="en-US" dirty="0" smtClean="0"/>
          </a:p>
          <a:p>
            <a:pPr lvl="3"/>
            <a:r>
              <a:rPr lang="en-US" altLang="ko-KR" dirty="0" err="1" smtClean="0"/>
              <a:t>Subcontent</a:t>
            </a:r>
            <a:r>
              <a:rPr lang="en-US" altLang="ko-KR" dirty="0" smtClean="0"/>
              <a:t> 3</a:t>
            </a:r>
            <a:endParaRPr lang="ko-KR" altLang="en-US" dirty="0" smtClean="0"/>
          </a:p>
          <a:p>
            <a:pPr lvl="4"/>
            <a:r>
              <a:rPr lang="en-US" altLang="ko-KR" dirty="0" err="1" smtClean="0"/>
              <a:t>Subcontent</a:t>
            </a:r>
            <a:r>
              <a:rPr lang="en-US" altLang="ko-KR" dirty="0" smtClean="0"/>
              <a:t> 4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 hasCustomPrompt="1"/>
          </p:nvPr>
        </p:nvSpPr>
        <p:spPr>
          <a:xfrm>
            <a:off x="4645026" y="1491629"/>
            <a:ext cx="4041775" cy="288033"/>
          </a:xfrm>
          <a:solidFill>
            <a:srgbClr val="5EBC77"/>
          </a:solidFill>
        </p:spPr>
        <p:txBody>
          <a:bodyPr anchor="b"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 dirty="0" smtClean="0"/>
              <a:t>Section 2</a:t>
            </a:r>
            <a:endParaRPr lang="ko-KR" altLang="en-US" dirty="0" smtClean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4" hasCustomPrompt="1"/>
          </p:nvPr>
        </p:nvSpPr>
        <p:spPr>
          <a:xfrm>
            <a:off x="4645026" y="1851670"/>
            <a:ext cx="4041775" cy="2742952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</a:defRPr>
            </a:lvl1pPr>
            <a:lvl2pPr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</a:defRPr>
            </a:lvl2pPr>
            <a:lvl3pPr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</a:defRPr>
            </a:lvl3pPr>
            <a:lvl4pPr>
              <a:defRPr sz="11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</a:defRPr>
            </a:lvl4pPr>
            <a:lvl5pPr>
              <a:defRPr sz="11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ko-KR" dirty="0" smtClean="0"/>
              <a:t>This is Content</a:t>
            </a:r>
            <a:endParaRPr lang="ko-KR" altLang="en-US" dirty="0" smtClean="0"/>
          </a:p>
          <a:p>
            <a:pPr lvl="1"/>
            <a:r>
              <a:rPr lang="en-US" altLang="ko-KR" dirty="0" err="1" smtClean="0"/>
              <a:t>Subcontent</a:t>
            </a:r>
            <a:r>
              <a:rPr lang="en-US" altLang="ko-KR" dirty="0" smtClean="0"/>
              <a:t> 1</a:t>
            </a:r>
            <a:endParaRPr lang="ko-KR" altLang="en-US" dirty="0" smtClean="0"/>
          </a:p>
          <a:p>
            <a:pPr lvl="2"/>
            <a:r>
              <a:rPr lang="en-US" altLang="ko-KR" dirty="0" err="1" smtClean="0"/>
              <a:t>Subcontent</a:t>
            </a:r>
            <a:r>
              <a:rPr lang="en-US" altLang="ko-KR" dirty="0" smtClean="0"/>
              <a:t> 2</a:t>
            </a:r>
            <a:endParaRPr lang="ko-KR" altLang="en-US" dirty="0" smtClean="0"/>
          </a:p>
          <a:p>
            <a:pPr lvl="3"/>
            <a:r>
              <a:rPr lang="en-US" altLang="ko-KR" dirty="0" err="1" smtClean="0"/>
              <a:t>Subcontent</a:t>
            </a:r>
            <a:r>
              <a:rPr lang="en-US" altLang="ko-KR" dirty="0" smtClean="0"/>
              <a:t> 3</a:t>
            </a:r>
            <a:endParaRPr lang="ko-KR" altLang="en-US" dirty="0" smtClean="0"/>
          </a:p>
          <a:p>
            <a:pPr lvl="4"/>
            <a:r>
              <a:rPr lang="en-US" altLang="ko-KR" dirty="0" err="1" smtClean="0"/>
              <a:t>Subcontent</a:t>
            </a:r>
            <a:r>
              <a:rPr lang="en-US" altLang="ko-KR" dirty="0" smtClean="0"/>
              <a:t> 4</a:t>
            </a:r>
            <a:endParaRPr lang="ko-KR" altLang="en-US" dirty="0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3AF06-0144-4E61-A123-B25B7357A676}" type="datetime1">
              <a:rPr lang="ko-KR" altLang="en-US" smtClean="0"/>
              <a:t>2018-11-20</a:t>
            </a:fld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0" name="제목 1"/>
          <p:cNvSpPr>
            <a:spLocks noGrp="1"/>
          </p:cNvSpPr>
          <p:nvPr>
            <p:ph type="title" hasCustomPrompt="1"/>
          </p:nvPr>
        </p:nvSpPr>
        <p:spPr>
          <a:xfrm>
            <a:off x="899592" y="555527"/>
            <a:ext cx="7787208" cy="324036"/>
          </a:xfrm>
        </p:spPr>
        <p:txBody>
          <a:bodyPr>
            <a:noAutofit/>
          </a:bodyPr>
          <a:lstStyle>
            <a:lvl1pPr algn="l">
              <a:defRPr sz="2800" b="1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r>
              <a:rPr lang="en-US" altLang="ko-KR" dirty="0" smtClean="0"/>
              <a:t>Put Your Title Here</a:t>
            </a:r>
            <a:endParaRPr lang="ko-KR" altLang="en-US" dirty="0"/>
          </a:p>
        </p:txBody>
      </p:sp>
      <p:sp>
        <p:nvSpPr>
          <p:cNvPr id="11" name="텍스트 개체 틀 15"/>
          <p:cNvSpPr>
            <a:spLocks noGrp="1"/>
          </p:cNvSpPr>
          <p:nvPr>
            <p:ph type="body" sz="quarter" idx="13" hasCustomPrompt="1"/>
          </p:nvPr>
        </p:nvSpPr>
        <p:spPr>
          <a:xfrm>
            <a:off x="899592" y="915566"/>
            <a:ext cx="7776864" cy="246910"/>
          </a:xfrm>
        </p:spPr>
        <p:txBody>
          <a:bodyPr>
            <a:noAutofit/>
          </a:bodyPr>
          <a:lstStyle>
            <a:lvl1pPr marL="0" indent="0">
              <a:buNone/>
              <a:defRPr sz="1400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altLang="ko-KR" dirty="0" smtClean="0"/>
              <a:t>Put your amazing subtitle here</a:t>
            </a:r>
            <a:endParaRPr lang="ko-KR" altLang="en-US" dirty="0"/>
          </a:p>
        </p:txBody>
      </p:sp>
      <p:sp>
        <p:nvSpPr>
          <p:cNvPr id="12" name="직사각형 11"/>
          <p:cNvSpPr/>
          <p:nvPr userDrawn="1"/>
        </p:nvSpPr>
        <p:spPr>
          <a:xfrm>
            <a:off x="-36512" y="555526"/>
            <a:ext cx="936104" cy="648072"/>
          </a:xfrm>
          <a:prstGeom prst="rect">
            <a:avLst/>
          </a:prstGeom>
          <a:solidFill>
            <a:srgbClr val="EF62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연결선 12"/>
          <p:cNvCxnSpPr/>
          <p:nvPr userDrawn="1"/>
        </p:nvCxnSpPr>
        <p:spPr>
          <a:xfrm>
            <a:off x="449796" y="1347614"/>
            <a:ext cx="8226660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2" descr="H:\project lab\7. logo BSC Lab\logo pnu\pnulogo-fix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129" y="4679612"/>
            <a:ext cx="1125371" cy="339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H:\project lab\7. logo BSC Lab\logo bsc lab result\logo-transparent-color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0500" y="4618796"/>
            <a:ext cx="1162073" cy="456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그룹 15"/>
          <p:cNvGrpSpPr/>
          <p:nvPr userDrawn="1"/>
        </p:nvGrpSpPr>
        <p:grpSpPr>
          <a:xfrm>
            <a:off x="3627022" y="4659982"/>
            <a:ext cx="1872208" cy="72008"/>
            <a:chOff x="3275856" y="2767383"/>
            <a:chExt cx="2592288" cy="144016"/>
          </a:xfrm>
        </p:grpSpPr>
        <p:sp>
          <p:nvSpPr>
            <p:cNvPr id="17" name="직사각형 16"/>
            <p:cNvSpPr/>
            <p:nvPr userDrawn="1"/>
          </p:nvSpPr>
          <p:spPr>
            <a:xfrm>
              <a:off x="3275856" y="2767383"/>
              <a:ext cx="648072" cy="144016"/>
            </a:xfrm>
            <a:prstGeom prst="rect">
              <a:avLst/>
            </a:prstGeom>
            <a:solidFill>
              <a:srgbClr val="5EBC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/>
            <p:cNvSpPr/>
            <p:nvPr userDrawn="1"/>
          </p:nvSpPr>
          <p:spPr>
            <a:xfrm>
              <a:off x="3923928" y="2767383"/>
              <a:ext cx="648072" cy="144016"/>
            </a:xfrm>
            <a:prstGeom prst="rect">
              <a:avLst/>
            </a:prstGeom>
            <a:solidFill>
              <a:srgbClr val="2E31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/>
            <p:cNvSpPr/>
            <p:nvPr userDrawn="1"/>
          </p:nvSpPr>
          <p:spPr>
            <a:xfrm>
              <a:off x="4572000" y="2767383"/>
              <a:ext cx="648072" cy="144016"/>
            </a:xfrm>
            <a:prstGeom prst="rect">
              <a:avLst/>
            </a:prstGeom>
            <a:solidFill>
              <a:srgbClr val="EF62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/>
            <p:cNvSpPr/>
            <p:nvPr userDrawn="1"/>
          </p:nvSpPr>
          <p:spPr>
            <a:xfrm>
              <a:off x="5220072" y="2767383"/>
              <a:ext cx="648072" cy="144016"/>
            </a:xfrm>
            <a:prstGeom prst="rect">
              <a:avLst/>
            </a:prstGeom>
            <a:solidFill>
              <a:srgbClr val="FAA9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바닥글 개체 틀 4"/>
          <p:cNvSpPr txBox="1">
            <a:spLocks/>
          </p:cNvSpPr>
          <p:nvPr userDrawn="1"/>
        </p:nvSpPr>
        <p:spPr>
          <a:xfrm>
            <a:off x="3124200" y="4746178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100" i="1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i="0" dirty="0" smtClean="0">
                <a:latin typeface="Cambria" panose="02040503050406030204" pitchFamily="18" charset="0"/>
              </a:rPr>
              <a:t>http://bsclab.pusan.ac.kr</a:t>
            </a:r>
            <a:endParaRPr lang="ko-KR" altLang="en-US" i="0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95782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 hasCustomPrompt="1"/>
          </p:nvPr>
        </p:nvSpPr>
        <p:spPr>
          <a:xfrm>
            <a:off x="457200" y="1491629"/>
            <a:ext cx="4040188" cy="288033"/>
          </a:xfrm>
          <a:solidFill>
            <a:srgbClr val="2E313D"/>
          </a:solidFill>
        </p:spPr>
        <p:txBody>
          <a:bodyPr anchor="b"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 dirty="0" smtClean="0"/>
              <a:t>Section 1</a:t>
            </a:r>
            <a:endParaRPr lang="ko-KR" altLang="en-US" dirty="0" smtClean="0"/>
          </a:p>
        </p:txBody>
      </p:sp>
      <p:sp>
        <p:nvSpPr>
          <p:cNvPr id="4" name="내용 개체 틀 3"/>
          <p:cNvSpPr>
            <a:spLocks noGrp="1"/>
          </p:cNvSpPr>
          <p:nvPr>
            <p:ph sz="half" idx="2" hasCustomPrompt="1"/>
          </p:nvPr>
        </p:nvSpPr>
        <p:spPr>
          <a:xfrm>
            <a:off x="457200" y="1851670"/>
            <a:ext cx="4040188" cy="2742952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</a:defRPr>
            </a:lvl1pPr>
            <a:lvl2pPr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</a:defRPr>
            </a:lvl2pPr>
            <a:lvl3pPr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</a:defRPr>
            </a:lvl3pPr>
            <a:lvl4pPr>
              <a:defRPr sz="11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</a:defRPr>
            </a:lvl4pPr>
            <a:lvl5pPr>
              <a:defRPr sz="11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ko-KR" dirty="0" smtClean="0"/>
              <a:t>This is Content</a:t>
            </a:r>
            <a:endParaRPr lang="ko-KR" altLang="en-US" dirty="0" smtClean="0"/>
          </a:p>
          <a:p>
            <a:pPr lvl="1"/>
            <a:r>
              <a:rPr lang="en-US" altLang="ko-KR" dirty="0" err="1" smtClean="0"/>
              <a:t>Subcontent</a:t>
            </a:r>
            <a:r>
              <a:rPr lang="en-US" altLang="ko-KR" dirty="0" smtClean="0"/>
              <a:t> 1</a:t>
            </a:r>
            <a:endParaRPr lang="ko-KR" altLang="en-US" dirty="0" smtClean="0"/>
          </a:p>
          <a:p>
            <a:pPr lvl="2"/>
            <a:r>
              <a:rPr lang="en-US" altLang="ko-KR" dirty="0" err="1" smtClean="0"/>
              <a:t>Subcontent</a:t>
            </a:r>
            <a:r>
              <a:rPr lang="en-US" altLang="ko-KR" dirty="0" smtClean="0"/>
              <a:t> 2</a:t>
            </a:r>
            <a:endParaRPr lang="ko-KR" altLang="en-US" dirty="0" smtClean="0"/>
          </a:p>
          <a:p>
            <a:pPr lvl="3"/>
            <a:r>
              <a:rPr lang="en-US" altLang="ko-KR" dirty="0" err="1" smtClean="0"/>
              <a:t>Subcontent</a:t>
            </a:r>
            <a:r>
              <a:rPr lang="en-US" altLang="ko-KR" dirty="0" smtClean="0"/>
              <a:t> 3</a:t>
            </a:r>
            <a:endParaRPr lang="ko-KR" altLang="en-US" dirty="0" smtClean="0"/>
          </a:p>
          <a:p>
            <a:pPr lvl="4"/>
            <a:r>
              <a:rPr lang="en-US" altLang="ko-KR" dirty="0" err="1" smtClean="0"/>
              <a:t>Subcontent</a:t>
            </a:r>
            <a:r>
              <a:rPr lang="en-US" altLang="ko-KR" dirty="0" smtClean="0"/>
              <a:t> 4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 hasCustomPrompt="1"/>
          </p:nvPr>
        </p:nvSpPr>
        <p:spPr>
          <a:xfrm>
            <a:off x="4645026" y="1491629"/>
            <a:ext cx="4041775" cy="288033"/>
          </a:xfrm>
          <a:solidFill>
            <a:srgbClr val="5EBC77"/>
          </a:solidFill>
        </p:spPr>
        <p:txBody>
          <a:bodyPr anchor="b"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 dirty="0" smtClean="0"/>
              <a:t>Section 2</a:t>
            </a:r>
            <a:endParaRPr lang="ko-KR" altLang="en-US" dirty="0" smtClean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4" hasCustomPrompt="1"/>
          </p:nvPr>
        </p:nvSpPr>
        <p:spPr>
          <a:xfrm>
            <a:off x="4645026" y="1851670"/>
            <a:ext cx="4041775" cy="2742952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</a:defRPr>
            </a:lvl1pPr>
            <a:lvl2pPr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</a:defRPr>
            </a:lvl2pPr>
            <a:lvl3pPr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</a:defRPr>
            </a:lvl3pPr>
            <a:lvl4pPr>
              <a:defRPr sz="11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</a:defRPr>
            </a:lvl4pPr>
            <a:lvl5pPr>
              <a:defRPr sz="11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ko-KR" dirty="0" smtClean="0"/>
              <a:t>This is Content</a:t>
            </a:r>
            <a:endParaRPr lang="ko-KR" altLang="en-US" dirty="0" smtClean="0"/>
          </a:p>
          <a:p>
            <a:pPr lvl="1"/>
            <a:r>
              <a:rPr lang="en-US" altLang="ko-KR" dirty="0" err="1" smtClean="0"/>
              <a:t>Subcontent</a:t>
            </a:r>
            <a:r>
              <a:rPr lang="en-US" altLang="ko-KR" dirty="0" smtClean="0"/>
              <a:t> 1</a:t>
            </a:r>
            <a:endParaRPr lang="ko-KR" altLang="en-US" dirty="0" smtClean="0"/>
          </a:p>
          <a:p>
            <a:pPr lvl="2"/>
            <a:r>
              <a:rPr lang="en-US" altLang="ko-KR" dirty="0" err="1" smtClean="0"/>
              <a:t>Subcontent</a:t>
            </a:r>
            <a:r>
              <a:rPr lang="en-US" altLang="ko-KR" dirty="0" smtClean="0"/>
              <a:t> 2</a:t>
            </a:r>
            <a:endParaRPr lang="ko-KR" altLang="en-US" dirty="0" smtClean="0"/>
          </a:p>
          <a:p>
            <a:pPr lvl="3"/>
            <a:r>
              <a:rPr lang="en-US" altLang="ko-KR" dirty="0" err="1" smtClean="0"/>
              <a:t>Subcontent</a:t>
            </a:r>
            <a:r>
              <a:rPr lang="en-US" altLang="ko-KR" dirty="0" smtClean="0"/>
              <a:t> 3</a:t>
            </a:r>
            <a:endParaRPr lang="ko-KR" altLang="en-US" dirty="0" smtClean="0"/>
          </a:p>
          <a:p>
            <a:pPr lvl="4"/>
            <a:r>
              <a:rPr lang="en-US" altLang="ko-KR" dirty="0" err="1" smtClean="0"/>
              <a:t>Subcontent</a:t>
            </a:r>
            <a:r>
              <a:rPr lang="en-US" altLang="ko-KR" dirty="0" smtClean="0"/>
              <a:t> 4</a:t>
            </a:r>
            <a:endParaRPr lang="ko-KR" altLang="en-US" dirty="0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7CA28-E0BB-4CF9-9929-4C9A959F3641}" type="datetime1">
              <a:rPr lang="ko-KR" altLang="en-US" smtClean="0"/>
              <a:t>2018-11-20</a:t>
            </a:fld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0" name="제목 1"/>
          <p:cNvSpPr>
            <a:spLocks noGrp="1"/>
          </p:cNvSpPr>
          <p:nvPr>
            <p:ph type="title" hasCustomPrompt="1"/>
          </p:nvPr>
        </p:nvSpPr>
        <p:spPr>
          <a:xfrm>
            <a:off x="899592" y="555527"/>
            <a:ext cx="7787208" cy="324036"/>
          </a:xfrm>
        </p:spPr>
        <p:txBody>
          <a:bodyPr>
            <a:noAutofit/>
          </a:bodyPr>
          <a:lstStyle>
            <a:lvl1pPr algn="l">
              <a:defRPr sz="2800" b="1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r>
              <a:rPr lang="en-US" altLang="ko-KR" dirty="0" smtClean="0"/>
              <a:t>Put Your Title Here</a:t>
            </a:r>
            <a:endParaRPr lang="ko-KR" altLang="en-US" dirty="0"/>
          </a:p>
        </p:txBody>
      </p:sp>
      <p:sp>
        <p:nvSpPr>
          <p:cNvPr id="11" name="텍스트 개체 틀 15"/>
          <p:cNvSpPr>
            <a:spLocks noGrp="1"/>
          </p:cNvSpPr>
          <p:nvPr>
            <p:ph type="body" sz="quarter" idx="13" hasCustomPrompt="1"/>
          </p:nvPr>
        </p:nvSpPr>
        <p:spPr>
          <a:xfrm>
            <a:off x="899592" y="915566"/>
            <a:ext cx="7776864" cy="246910"/>
          </a:xfrm>
        </p:spPr>
        <p:txBody>
          <a:bodyPr>
            <a:noAutofit/>
          </a:bodyPr>
          <a:lstStyle>
            <a:lvl1pPr marL="0" indent="0">
              <a:buNone/>
              <a:defRPr sz="1400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altLang="ko-KR" dirty="0" smtClean="0"/>
              <a:t>Put your amazing subtitle here</a:t>
            </a:r>
            <a:endParaRPr lang="ko-KR" altLang="en-US" dirty="0"/>
          </a:p>
        </p:txBody>
      </p:sp>
      <p:sp>
        <p:nvSpPr>
          <p:cNvPr id="12" name="직사각형 11"/>
          <p:cNvSpPr/>
          <p:nvPr userDrawn="1"/>
        </p:nvSpPr>
        <p:spPr>
          <a:xfrm>
            <a:off x="-36512" y="555526"/>
            <a:ext cx="936104" cy="648072"/>
          </a:xfrm>
          <a:prstGeom prst="rect">
            <a:avLst/>
          </a:prstGeom>
          <a:solidFill>
            <a:srgbClr val="FAA9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연결선 12"/>
          <p:cNvCxnSpPr/>
          <p:nvPr userDrawn="1"/>
        </p:nvCxnSpPr>
        <p:spPr>
          <a:xfrm>
            <a:off x="449796" y="1347614"/>
            <a:ext cx="8226660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2" descr="H:\project lab\7. logo BSC Lab\logo pnu\pnulogo-fix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129" y="4679612"/>
            <a:ext cx="1125371" cy="339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H:\project lab\7. logo BSC Lab\logo bsc lab result\logo-transparent-color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0500" y="4618796"/>
            <a:ext cx="1162073" cy="456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그룹 15"/>
          <p:cNvGrpSpPr/>
          <p:nvPr userDrawn="1"/>
        </p:nvGrpSpPr>
        <p:grpSpPr>
          <a:xfrm>
            <a:off x="3627022" y="4659982"/>
            <a:ext cx="1872208" cy="72008"/>
            <a:chOff x="3275856" y="2767383"/>
            <a:chExt cx="2592288" cy="144016"/>
          </a:xfrm>
        </p:grpSpPr>
        <p:sp>
          <p:nvSpPr>
            <p:cNvPr id="17" name="직사각형 16"/>
            <p:cNvSpPr/>
            <p:nvPr userDrawn="1"/>
          </p:nvSpPr>
          <p:spPr>
            <a:xfrm>
              <a:off x="3275856" y="2767383"/>
              <a:ext cx="648072" cy="144016"/>
            </a:xfrm>
            <a:prstGeom prst="rect">
              <a:avLst/>
            </a:prstGeom>
            <a:solidFill>
              <a:srgbClr val="5EBC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/>
            <p:cNvSpPr/>
            <p:nvPr userDrawn="1"/>
          </p:nvSpPr>
          <p:spPr>
            <a:xfrm>
              <a:off x="3923928" y="2767383"/>
              <a:ext cx="648072" cy="144016"/>
            </a:xfrm>
            <a:prstGeom prst="rect">
              <a:avLst/>
            </a:prstGeom>
            <a:solidFill>
              <a:srgbClr val="2E31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/>
            <p:cNvSpPr/>
            <p:nvPr userDrawn="1"/>
          </p:nvSpPr>
          <p:spPr>
            <a:xfrm>
              <a:off x="4572000" y="2767383"/>
              <a:ext cx="648072" cy="144016"/>
            </a:xfrm>
            <a:prstGeom prst="rect">
              <a:avLst/>
            </a:prstGeom>
            <a:solidFill>
              <a:srgbClr val="EF62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/>
            <p:cNvSpPr/>
            <p:nvPr userDrawn="1"/>
          </p:nvSpPr>
          <p:spPr>
            <a:xfrm>
              <a:off x="5220072" y="2767383"/>
              <a:ext cx="648072" cy="144016"/>
            </a:xfrm>
            <a:prstGeom prst="rect">
              <a:avLst/>
            </a:prstGeom>
            <a:solidFill>
              <a:srgbClr val="FAA9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바닥글 개체 틀 4"/>
          <p:cNvSpPr txBox="1">
            <a:spLocks/>
          </p:cNvSpPr>
          <p:nvPr userDrawn="1"/>
        </p:nvSpPr>
        <p:spPr>
          <a:xfrm>
            <a:off x="3124200" y="4746178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100" i="1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i="0" dirty="0" smtClean="0">
                <a:latin typeface="Cambria" panose="02040503050406030204" pitchFamily="18" charset="0"/>
              </a:rPr>
              <a:t>http://bsclab.pusan.ac.kr</a:t>
            </a:r>
            <a:endParaRPr lang="ko-KR" altLang="en-US" i="0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49117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44D15E-7FF5-44D9-9CEB-286A191846B3}" type="datetime1">
              <a:rPr lang="ko-KR" altLang="en-US" smtClean="0"/>
              <a:t>2018-11-20</a:t>
            </a:fld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제목 1"/>
          <p:cNvSpPr>
            <a:spLocks noGrp="1"/>
          </p:cNvSpPr>
          <p:nvPr>
            <p:ph type="title" hasCustomPrompt="1"/>
          </p:nvPr>
        </p:nvSpPr>
        <p:spPr>
          <a:xfrm>
            <a:off x="899592" y="555527"/>
            <a:ext cx="7787208" cy="324036"/>
          </a:xfrm>
        </p:spPr>
        <p:txBody>
          <a:bodyPr>
            <a:noAutofit/>
          </a:bodyPr>
          <a:lstStyle>
            <a:lvl1pPr algn="l">
              <a:defRPr sz="2800" b="1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r>
              <a:rPr lang="en-US" altLang="ko-KR" dirty="0" smtClean="0"/>
              <a:t>Put Your Title Here</a:t>
            </a:r>
            <a:endParaRPr lang="ko-KR" altLang="en-US" dirty="0"/>
          </a:p>
        </p:txBody>
      </p:sp>
      <p:sp>
        <p:nvSpPr>
          <p:cNvPr id="7" name="텍스트 개체 틀 15"/>
          <p:cNvSpPr>
            <a:spLocks noGrp="1"/>
          </p:cNvSpPr>
          <p:nvPr>
            <p:ph type="body" sz="quarter" idx="13" hasCustomPrompt="1"/>
          </p:nvPr>
        </p:nvSpPr>
        <p:spPr>
          <a:xfrm>
            <a:off x="899592" y="915566"/>
            <a:ext cx="7776864" cy="246910"/>
          </a:xfrm>
        </p:spPr>
        <p:txBody>
          <a:bodyPr>
            <a:noAutofit/>
          </a:bodyPr>
          <a:lstStyle>
            <a:lvl1pPr marL="0" indent="0">
              <a:buNone/>
              <a:defRPr sz="1400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altLang="ko-KR" dirty="0" smtClean="0"/>
              <a:t>Put your amazing subtitle here</a:t>
            </a:r>
            <a:endParaRPr lang="ko-KR" altLang="en-US" dirty="0"/>
          </a:p>
        </p:txBody>
      </p:sp>
      <p:sp>
        <p:nvSpPr>
          <p:cNvPr id="8" name="직사각형 7"/>
          <p:cNvSpPr/>
          <p:nvPr userDrawn="1"/>
        </p:nvSpPr>
        <p:spPr>
          <a:xfrm>
            <a:off x="-36512" y="555526"/>
            <a:ext cx="936104" cy="648072"/>
          </a:xfrm>
          <a:prstGeom prst="rect">
            <a:avLst/>
          </a:prstGeom>
          <a:solidFill>
            <a:srgbClr val="5EBC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Picture 2" descr="H:\project lab\7. logo BSC Lab\logo pnu\pnulogo-fix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129" y="4679612"/>
            <a:ext cx="1125371" cy="339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H:\project lab\7. logo BSC Lab\logo bsc lab result\logo-transparent-color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0500" y="4618796"/>
            <a:ext cx="1162073" cy="456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 userDrawn="1"/>
        </p:nvGrpSpPr>
        <p:grpSpPr>
          <a:xfrm>
            <a:off x="3627022" y="4659982"/>
            <a:ext cx="1872208" cy="72008"/>
            <a:chOff x="3275856" y="2767383"/>
            <a:chExt cx="2592288" cy="144016"/>
          </a:xfrm>
        </p:grpSpPr>
        <p:sp>
          <p:nvSpPr>
            <p:cNvPr id="12" name="직사각형 11"/>
            <p:cNvSpPr/>
            <p:nvPr userDrawn="1"/>
          </p:nvSpPr>
          <p:spPr>
            <a:xfrm>
              <a:off x="3275856" y="2767383"/>
              <a:ext cx="648072" cy="144016"/>
            </a:xfrm>
            <a:prstGeom prst="rect">
              <a:avLst/>
            </a:prstGeom>
            <a:solidFill>
              <a:srgbClr val="5EBC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/>
            <p:cNvSpPr/>
            <p:nvPr userDrawn="1"/>
          </p:nvSpPr>
          <p:spPr>
            <a:xfrm>
              <a:off x="3923928" y="2767383"/>
              <a:ext cx="648072" cy="144016"/>
            </a:xfrm>
            <a:prstGeom prst="rect">
              <a:avLst/>
            </a:prstGeom>
            <a:solidFill>
              <a:srgbClr val="2E31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/>
            <p:cNvSpPr/>
            <p:nvPr userDrawn="1"/>
          </p:nvSpPr>
          <p:spPr>
            <a:xfrm>
              <a:off x="4572000" y="2767383"/>
              <a:ext cx="648072" cy="144016"/>
            </a:xfrm>
            <a:prstGeom prst="rect">
              <a:avLst/>
            </a:prstGeom>
            <a:solidFill>
              <a:srgbClr val="EF62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/>
            <p:cNvSpPr/>
            <p:nvPr userDrawn="1"/>
          </p:nvSpPr>
          <p:spPr>
            <a:xfrm>
              <a:off x="5220072" y="2767383"/>
              <a:ext cx="648072" cy="144016"/>
            </a:xfrm>
            <a:prstGeom prst="rect">
              <a:avLst/>
            </a:prstGeom>
            <a:solidFill>
              <a:srgbClr val="FAA9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바닥글 개체 틀 4"/>
          <p:cNvSpPr txBox="1">
            <a:spLocks/>
          </p:cNvSpPr>
          <p:nvPr userDrawn="1"/>
        </p:nvSpPr>
        <p:spPr>
          <a:xfrm>
            <a:off x="3124200" y="4746178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100" i="1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i="0" dirty="0" smtClean="0">
                <a:latin typeface="Cambria" panose="02040503050406030204" pitchFamily="18" charset="0"/>
              </a:rPr>
              <a:t>http://bsclab.pusan.ac.kr</a:t>
            </a:r>
            <a:endParaRPr lang="ko-KR" altLang="en-US" i="0" dirty="0">
              <a:latin typeface="Cambria" panose="020405030504060302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altLang="ko-KR" dirty="0" smtClean="0"/>
              <a:t>Put Your Image Title Here</a:t>
            </a:r>
            <a:endParaRPr lang="ko-KR" altLang="en-US" dirty="0"/>
          </a:p>
        </p:txBody>
      </p:sp>
      <p:sp>
        <p:nvSpPr>
          <p:cNvPr id="3" name="그림 개체 틀 2"/>
          <p:cNvSpPr>
            <a:spLocks noGrp="1"/>
          </p:cNvSpPr>
          <p:nvPr>
            <p:ph type="pic" idx="1" hasCustomPrompt="1"/>
          </p:nvPr>
        </p:nvSpPr>
        <p:spPr>
          <a:xfrm>
            <a:off x="1792288" y="459581"/>
            <a:ext cx="5486400" cy="3086100"/>
          </a:xfrm>
        </p:spPr>
        <p:txBody>
          <a:bodyPr>
            <a:normAutofit/>
          </a:bodyPr>
          <a:lstStyle>
            <a:lvl1pPr marL="0" indent="0">
              <a:buNone/>
              <a:defRPr sz="1800" baseline="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 smtClean="0"/>
              <a:t>Put your image here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 hasCustomPrompt="1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>
                    <a:lumMod val="50000"/>
                  </a:schemeClr>
                </a:solidFill>
                <a:latin typeface="Cambria" panose="02040503050406030204" pitchFamily="18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ko-KR" dirty="0" smtClean="0"/>
              <a:t>Put your description here</a:t>
            </a:r>
            <a:endParaRPr lang="ko-KR" altLang="en-US" dirty="0" smtClean="0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FD4F3-995C-4CD1-B42C-6FB313C1C42C}" type="datetime1">
              <a:rPr lang="ko-KR" altLang="en-US" smtClean="0"/>
              <a:t>2018-11-20</a:t>
            </a:fld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  <p:grpSp>
        <p:nvGrpSpPr>
          <p:cNvPr id="8" name="그룹 7"/>
          <p:cNvGrpSpPr/>
          <p:nvPr userDrawn="1"/>
        </p:nvGrpSpPr>
        <p:grpSpPr>
          <a:xfrm>
            <a:off x="3627022" y="4659982"/>
            <a:ext cx="1872208" cy="72008"/>
            <a:chOff x="3275856" y="2767383"/>
            <a:chExt cx="2592288" cy="144016"/>
          </a:xfrm>
        </p:grpSpPr>
        <p:sp>
          <p:nvSpPr>
            <p:cNvPr id="9" name="직사각형 8"/>
            <p:cNvSpPr/>
            <p:nvPr userDrawn="1"/>
          </p:nvSpPr>
          <p:spPr>
            <a:xfrm>
              <a:off x="3275856" y="2767383"/>
              <a:ext cx="648072" cy="144016"/>
            </a:xfrm>
            <a:prstGeom prst="rect">
              <a:avLst/>
            </a:prstGeom>
            <a:solidFill>
              <a:srgbClr val="5EBC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/>
            <p:cNvSpPr/>
            <p:nvPr userDrawn="1"/>
          </p:nvSpPr>
          <p:spPr>
            <a:xfrm>
              <a:off x="3923928" y="2767383"/>
              <a:ext cx="648072" cy="144016"/>
            </a:xfrm>
            <a:prstGeom prst="rect">
              <a:avLst/>
            </a:prstGeom>
            <a:solidFill>
              <a:srgbClr val="2E31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 userDrawn="1"/>
          </p:nvSpPr>
          <p:spPr>
            <a:xfrm>
              <a:off x="4572000" y="2767383"/>
              <a:ext cx="648072" cy="144016"/>
            </a:xfrm>
            <a:prstGeom prst="rect">
              <a:avLst/>
            </a:prstGeom>
            <a:solidFill>
              <a:srgbClr val="EF62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 userDrawn="1"/>
          </p:nvSpPr>
          <p:spPr>
            <a:xfrm>
              <a:off x="5220072" y="2767383"/>
              <a:ext cx="648072" cy="144016"/>
            </a:xfrm>
            <a:prstGeom prst="rect">
              <a:avLst/>
            </a:prstGeom>
            <a:solidFill>
              <a:srgbClr val="FAA9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3" name="Picture 2" descr="H:\project lab\7. logo BSC Lab\logo pnu\pnulogo-fix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129" y="4679612"/>
            <a:ext cx="1125371" cy="339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H:\project lab\7. logo BSC Lab\logo bsc lab result\logo-transparent-color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0500" y="4618796"/>
            <a:ext cx="1162073" cy="456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바닥글 개체 틀 4"/>
          <p:cNvSpPr txBox="1">
            <a:spLocks/>
          </p:cNvSpPr>
          <p:nvPr userDrawn="1"/>
        </p:nvSpPr>
        <p:spPr>
          <a:xfrm>
            <a:off x="3124200" y="4746178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100" i="1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i="0" dirty="0" smtClean="0">
                <a:latin typeface="Cambria" panose="02040503050406030204" pitchFamily="18" charset="0"/>
              </a:rPr>
              <a:t>http://bsclab.pusan.ac.kr</a:t>
            </a:r>
            <a:endParaRPr lang="ko-KR" altLang="en-US" i="0" dirty="0">
              <a:latin typeface="Cambria" panose="020405030504060302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899592" y="555527"/>
            <a:ext cx="7787208" cy="324036"/>
          </a:xfrm>
        </p:spPr>
        <p:txBody>
          <a:bodyPr>
            <a:noAutofit/>
          </a:bodyPr>
          <a:lstStyle>
            <a:lvl1pPr algn="l">
              <a:defRPr sz="2800" b="1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r>
              <a:rPr lang="en-US" altLang="ko-KR" dirty="0" smtClean="0"/>
              <a:t>Put Your Title Here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457200" y="1563639"/>
            <a:ext cx="8229600" cy="3030984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</a:defRPr>
            </a:lvl1pPr>
            <a:lvl2pPr>
              <a:defRPr sz="1400" baseline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</a:defRPr>
            </a:lvl2pPr>
            <a:lvl3pPr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</a:defRPr>
            </a:lvl3pPr>
            <a:lvl4pPr>
              <a:defRPr sz="11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</a:defRPr>
            </a:lvl4pPr>
            <a:lvl5pPr>
              <a:defRPr sz="11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</a:defRPr>
            </a:lvl5pPr>
          </a:lstStyle>
          <a:p>
            <a:pPr lvl="0"/>
            <a:r>
              <a:rPr lang="en-US" altLang="ko-KR" dirty="0" smtClean="0"/>
              <a:t>This is Content</a:t>
            </a:r>
            <a:endParaRPr lang="ko-KR" altLang="en-US" dirty="0" smtClean="0"/>
          </a:p>
          <a:p>
            <a:pPr lvl="1"/>
            <a:r>
              <a:rPr lang="en-US" altLang="ko-KR" dirty="0" err="1" smtClean="0"/>
              <a:t>Subcontent</a:t>
            </a:r>
            <a:r>
              <a:rPr lang="en-US" altLang="ko-KR" dirty="0" smtClean="0"/>
              <a:t> 1</a:t>
            </a:r>
            <a:endParaRPr lang="ko-KR" altLang="en-US" dirty="0" smtClean="0"/>
          </a:p>
          <a:p>
            <a:pPr lvl="2"/>
            <a:r>
              <a:rPr lang="en-US" altLang="ko-KR" dirty="0" err="1" smtClean="0"/>
              <a:t>Subcontent</a:t>
            </a:r>
            <a:r>
              <a:rPr lang="en-US" altLang="ko-KR" dirty="0" smtClean="0"/>
              <a:t> 2</a:t>
            </a:r>
            <a:endParaRPr lang="ko-KR" altLang="en-US" dirty="0" smtClean="0"/>
          </a:p>
          <a:p>
            <a:pPr lvl="3"/>
            <a:r>
              <a:rPr lang="en-US" altLang="ko-KR" dirty="0" err="1" smtClean="0"/>
              <a:t>Subcontent</a:t>
            </a:r>
            <a:r>
              <a:rPr lang="en-US" altLang="ko-KR" dirty="0" smtClean="0"/>
              <a:t> 3</a:t>
            </a:r>
            <a:endParaRPr lang="ko-KR" altLang="en-US" dirty="0" smtClean="0"/>
          </a:p>
          <a:p>
            <a:pPr lvl="4"/>
            <a:r>
              <a:rPr lang="en-US" altLang="ko-KR" dirty="0" err="1" smtClean="0"/>
              <a:t>Subcontent</a:t>
            </a:r>
            <a:r>
              <a:rPr lang="en-US" altLang="ko-KR" dirty="0" smtClean="0"/>
              <a:t> 4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FC506-DF5C-4B25-991B-6660B013A1CA}" type="datetime1">
              <a:rPr lang="ko-KR" altLang="en-US" smtClean="0"/>
              <a:t>2018-11-20</a:t>
            </a:fld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 dirty="0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3" hasCustomPrompt="1"/>
          </p:nvPr>
        </p:nvSpPr>
        <p:spPr>
          <a:xfrm>
            <a:off x="899592" y="915566"/>
            <a:ext cx="7776864" cy="246910"/>
          </a:xfrm>
        </p:spPr>
        <p:txBody>
          <a:bodyPr>
            <a:noAutofit/>
          </a:bodyPr>
          <a:lstStyle>
            <a:lvl1pPr marL="0" indent="0">
              <a:buNone/>
              <a:defRPr sz="1400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altLang="ko-KR" dirty="0" smtClean="0"/>
              <a:t>Put your amazing subtitle here</a:t>
            </a:r>
            <a:endParaRPr lang="ko-KR" altLang="en-US" dirty="0"/>
          </a:p>
        </p:txBody>
      </p:sp>
      <p:sp>
        <p:nvSpPr>
          <p:cNvPr id="19" name="직사각형 18"/>
          <p:cNvSpPr/>
          <p:nvPr userDrawn="1"/>
        </p:nvSpPr>
        <p:spPr>
          <a:xfrm>
            <a:off x="-36512" y="555526"/>
            <a:ext cx="936104" cy="648072"/>
          </a:xfrm>
          <a:prstGeom prst="rect">
            <a:avLst/>
          </a:prstGeom>
          <a:solidFill>
            <a:srgbClr val="5EBC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직선 연결선 20"/>
          <p:cNvCxnSpPr/>
          <p:nvPr userDrawn="1"/>
        </p:nvCxnSpPr>
        <p:spPr>
          <a:xfrm>
            <a:off x="449796" y="1347614"/>
            <a:ext cx="8226660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" descr="H:\project lab\7. logo BSC Lab\logo pnu\pnulogo-fix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129" y="4679612"/>
            <a:ext cx="1125371" cy="339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4" descr="H:\project lab\7. logo BSC Lab\logo bsc lab result\logo-transparent-color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0500" y="4618796"/>
            <a:ext cx="1162073" cy="456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8" name="그룹 27"/>
          <p:cNvGrpSpPr/>
          <p:nvPr userDrawn="1"/>
        </p:nvGrpSpPr>
        <p:grpSpPr>
          <a:xfrm>
            <a:off x="3627022" y="4659982"/>
            <a:ext cx="1872208" cy="72008"/>
            <a:chOff x="3275856" y="2767383"/>
            <a:chExt cx="2592288" cy="144016"/>
          </a:xfrm>
        </p:grpSpPr>
        <p:sp>
          <p:nvSpPr>
            <p:cNvPr id="29" name="직사각형 28"/>
            <p:cNvSpPr/>
            <p:nvPr userDrawn="1"/>
          </p:nvSpPr>
          <p:spPr>
            <a:xfrm>
              <a:off x="3275856" y="2767383"/>
              <a:ext cx="648072" cy="144016"/>
            </a:xfrm>
            <a:prstGeom prst="rect">
              <a:avLst/>
            </a:prstGeom>
            <a:solidFill>
              <a:srgbClr val="5EBC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/>
            <p:cNvSpPr/>
            <p:nvPr userDrawn="1"/>
          </p:nvSpPr>
          <p:spPr>
            <a:xfrm>
              <a:off x="3923928" y="2767383"/>
              <a:ext cx="648072" cy="144016"/>
            </a:xfrm>
            <a:prstGeom prst="rect">
              <a:avLst/>
            </a:prstGeom>
            <a:solidFill>
              <a:srgbClr val="2E31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/>
            <p:cNvSpPr/>
            <p:nvPr userDrawn="1"/>
          </p:nvSpPr>
          <p:spPr>
            <a:xfrm>
              <a:off x="4572000" y="2767383"/>
              <a:ext cx="648072" cy="144016"/>
            </a:xfrm>
            <a:prstGeom prst="rect">
              <a:avLst/>
            </a:prstGeom>
            <a:solidFill>
              <a:srgbClr val="EF62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/>
            <p:cNvSpPr/>
            <p:nvPr userDrawn="1"/>
          </p:nvSpPr>
          <p:spPr>
            <a:xfrm>
              <a:off x="5220072" y="2767383"/>
              <a:ext cx="648072" cy="144016"/>
            </a:xfrm>
            <a:prstGeom prst="rect">
              <a:avLst/>
            </a:prstGeom>
            <a:solidFill>
              <a:srgbClr val="FAA9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3" name="바닥글 개체 틀 4"/>
          <p:cNvSpPr txBox="1">
            <a:spLocks/>
          </p:cNvSpPr>
          <p:nvPr userDrawn="1"/>
        </p:nvSpPr>
        <p:spPr>
          <a:xfrm>
            <a:off x="3124200" y="4746178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100" i="1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i="0" dirty="0" smtClean="0">
                <a:latin typeface="Cambria" panose="02040503050406030204" pitchFamily="18" charset="0"/>
              </a:rPr>
              <a:t>http://bsclab.pusan.ac.kr</a:t>
            </a:r>
            <a:endParaRPr lang="ko-KR" altLang="en-US" i="0" dirty="0">
              <a:latin typeface="Cambria" panose="020405030504060302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899592" y="555527"/>
            <a:ext cx="7787208" cy="324036"/>
          </a:xfrm>
        </p:spPr>
        <p:txBody>
          <a:bodyPr>
            <a:noAutofit/>
          </a:bodyPr>
          <a:lstStyle>
            <a:lvl1pPr algn="l">
              <a:defRPr sz="2800" b="1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r>
              <a:rPr lang="en-US" altLang="ko-KR" dirty="0" smtClean="0"/>
              <a:t>Put Your Title Here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457200" y="1563639"/>
            <a:ext cx="8229600" cy="3030984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</a:defRPr>
            </a:lvl1pPr>
            <a:lvl2pPr>
              <a:defRPr sz="1400" baseline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</a:defRPr>
            </a:lvl2pPr>
            <a:lvl3pPr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</a:defRPr>
            </a:lvl3pPr>
            <a:lvl4pPr>
              <a:defRPr sz="11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</a:defRPr>
            </a:lvl4pPr>
            <a:lvl5pPr>
              <a:defRPr sz="11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</a:defRPr>
            </a:lvl5pPr>
          </a:lstStyle>
          <a:p>
            <a:pPr lvl="0"/>
            <a:r>
              <a:rPr lang="en-US" altLang="ko-KR" dirty="0" smtClean="0"/>
              <a:t>This is Content</a:t>
            </a:r>
            <a:endParaRPr lang="ko-KR" altLang="en-US" dirty="0" smtClean="0"/>
          </a:p>
          <a:p>
            <a:pPr lvl="1"/>
            <a:r>
              <a:rPr lang="en-US" altLang="ko-KR" dirty="0" err="1" smtClean="0"/>
              <a:t>Subcontent</a:t>
            </a:r>
            <a:r>
              <a:rPr lang="en-US" altLang="ko-KR" dirty="0" smtClean="0"/>
              <a:t> 1</a:t>
            </a:r>
            <a:endParaRPr lang="ko-KR" altLang="en-US" dirty="0" smtClean="0"/>
          </a:p>
          <a:p>
            <a:pPr lvl="2"/>
            <a:r>
              <a:rPr lang="en-US" altLang="ko-KR" dirty="0" err="1" smtClean="0"/>
              <a:t>Subcontent</a:t>
            </a:r>
            <a:r>
              <a:rPr lang="en-US" altLang="ko-KR" dirty="0" smtClean="0"/>
              <a:t> 2</a:t>
            </a:r>
            <a:endParaRPr lang="ko-KR" altLang="en-US" dirty="0" smtClean="0"/>
          </a:p>
          <a:p>
            <a:pPr lvl="3"/>
            <a:r>
              <a:rPr lang="en-US" altLang="ko-KR" dirty="0" err="1" smtClean="0"/>
              <a:t>Subcontent</a:t>
            </a:r>
            <a:r>
              <a:rPr lang="en-US" altLang="ko-KR" dirty="0" smtClean="0"/>
              <a:t> 3</a:t>
            </a:r>
            <a:endParaRPr lang="ko-KR" altLang="en-US" dirty="0" smtClean="0"/>
          </a:p>
          <a:p>
            <a:pPr lvl="4"/>
            <a:r>
              <a:rPr lang="en-US" altLang="ko-KR" dirty="0" err="1" smtClean="0"/>
              <a:t>Subcontent</a:t>
            </a:r>
            <a:r>
              <a:rPr lang="en-US" altLang="ko-KR" dirty="0" smtClean="0"/>
              <a:t> 4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C1D83-15FE-494E-88DA-27F17BBD0931}" type="datetime1">
              <a:rPr lang="ko-KR" altLang="en-US" smtClean="0"/>
              <a:t>2018-11-20</a:t>
            </a:fld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 dirty="0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3" hasCustomPrompt="1"/>
          </p:nvPr>
        </p:nvSpPr>
        <p:spPr>
          <a:xfrm>
            <a:off x="899592" y="915566"/>
            <a:ext cx="7776864" cy="246910"/>
          </a:xfrm>
        </p:spPr>
        <p:txBody>
          <a:bodyPr>
            <a:noAutofit/>
          </a:bodyPr>
          <a:lstStyle>
            <a:lvl1pPr marL="0" indent="0">
              <a:buNone/>
              <a:defRPr sz="1400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altLang="ko-KR" dirty="0" smtClean="0"/>
              <a:t>Put your amazing subtitle here</a:t>
            </a:r>
            <a:endParaRPr lang="ko-KR" altLang="en-US" dirty="0"/>
          </a:p>
        </p:txBody>
      </p:sp>
      <p:sp>
        <p:nvSpPr>
          <p:cNvPr id="19" name="직사각형 18"/>
          <p:cNvSpPr/>
          <p:nvPr userDrawn="1"/>
        </p:nvSpPr>
        <p:spPr>
          <a:xfrm>
            <a:off x="-36512" y="555526"/>
            <a:ext cx="936104" cy="648072"/>
          </a:xfrm>
          <a:prstGeom prst="rect">
            <a:avLst/>
          </a:prstGeom>
          <a:solidFill>
            <a:srgbClr val="2E31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직선 연결선 20"/>
          <p:cNvCxnSpPr/>
          <p:nvPr userDrawn="1"/>
        </p:nvCxnSpPr>
        <p:spPr>
          <a:xfrm>
            <a:off x="449796" y="1347614"/>
            <a:ext cx="8226660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" descr="H:\project lab\7. logo BSC Lab\logo pnu\pnulogo-fix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129" y="4679612"/>
            <a:ext cx="1125371" cy="339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4" descr="H:\project lab\7. logo BSC Lab\logo bsc lab result\logo-transparent-color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0500" y="4618796"/>
            <a:ext cx="1162073" cy="456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8" name="그룹 27"/>
          <p:cNvGrpSpPr/>
          <p:nvPr userDrawn="1"/>
        </p:nvGrpSpPr>
        <p:grpSpPr>
          <a:xfrm>
            <a:off x="3627022" y="4659982"/>
            <a:ext cx="1872208" cy="72008"/>
            <a:chOff x="3275856" y="2767383"/>
            <a:chExt cx="2592288" cy="144016"/>
          </a:xfrm>
        </p:grpSpPr>
        <p:sp>
          <p:nvSpPr>
            <p:cNvPr id="29" name="직사각형 28"/>
            <p:cNvSpPr/>
            <p:nvPr userDrawn="1"/>
          </p:nvSpPr>
          <p:spPr>
            <a:xfrm>
              <a:off x="3275856" y="2767383"/>
              <a:ext cx="648072" cy="144016"/>
            </a:xfrm>
            <a:prstGeom prst="rect">
              <a:avLst/>
            </a:prstGeom>
            <a:solidFill>
              <a:srgbClr val="5EBC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/>
            <p:cNvSpPr/>
            <p:nvPr userDrawn="1"/>
          </p:nvSpPr>
          <p:spPr>
            <a:xfrm>
              <a:off x="3923928" y="2767383"/>
              <a:ext cx="648072" cy="144016"/>
            </a:xfrm>
            <a:prstGeom prst="rect">
              <a:avLst/>
            </a:prstGeom>
            <a:solidFill>
              <a:srgbClr val="2E31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/>
            <p:cNvSpPr/>
            <p:nvPr userDrawn="1"/>
          </p:nvSpPr>
          <p:spPr>
            <a:xfrm>
              <a:off x="4572000" y="2767383"/>
              <a:ext cx="648072" cy="144016"/>
            </a:xfrm>
            <a:prstGeom prst="rect">
              <a:avLst/>
            </a:prstGeom>
            <a:solidFill>
              <a:srgbClr val="EF62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/>
            <p:cNvSpPr/>
            <p:nvPr userDrawn="1"/>
          </p:nvSpPr>
          <p:spPr>
            <a:xfrm>
              <a:off x="5220072" y="2767383"/>
              <a:ext cx="648072" cy="144016"/>
            </a:xfrm>
            <a:prstGeom prst="rect">
              <a:avLst/>
            </a:prstGeom>
            <a:solidFill>
              <a:srgbClr val="FAA9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바닥글 개체 틀 4"/>
          <p:cNvSpPr txBox="1">
            <a:spLocks/>
          </p:cNvSpPr>
          <p:nvPr userDrawn="1"/>
        </p:nvSpPr>
        <p:spPr>
          <a:xfrm>
            <a:off x="3124200" y="4746178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100" i="1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i="0" dirty="0" smtClean="0">
                <a:latin typeface="Cambria" panose="02040503050406030204" pitchFamily="18" charset="0"/>
              </a:rPr>
              <a:t>http://bsclab.pusan.ac.kr</a:t>
            </a:r>
            <a:endParaRPr lang="ko-KR" altLang="en-US" i="0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60021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899592" y="555527"/>
            <a:ext cx="7787208" cy="324036"/>
          </a:xfrm>
        </p:spPr>
        <p:txBody>
          <a:bodyPr>
            <a:noAutofit/>
          </a:bodyPr>
          <a:lstStyle>
            <a:lvl1pPr algn="l">
              <a:defRPr sz="2800" b="1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r>
              <a:rPr lang="en-US" altLang="ko-KR" dirty="0" smtClean="0"/>
              <a:t>Put Your Title Here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457200" y="1563639"/>
            <a:ext cx="8229600" cy="3030984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</a:defRPr>
            </a:lvl1pPr>
            <a:lvl2pPr>
              <a:defRPr sz="1400" baseline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</a:defRPr>
            </a:lvl2pPr>
            <a:lvl3pPr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</a:defRPr>
            </a:lvl3pPr>
            <a:lvl4pPr>
              <a:defRPr sz="11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</a:defRPr>
            </a:lvl4pPr>
            <a:lvl5pPr>
              <a:defRPr sz="11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</a:defRPr>
            </a:lvl5pPr>
          </a:lstStyle>
          <a:p>
            <a:pPr lvl="0"/>
            <a:r>
              <a:rPr lang="en-US" altLang="ko-KR" dirty="0" smtClean="0"/>
              <a:t>This is Content</a:t>
            </a:r>
            <a:endParaRPr lang="ko-KR" altLang="en-US" dirty="0" smtClean="0"/>
          </a:p>
          <a:p>
            <a:pPr lvl="1"/>
            <a:r>
              <a:rPr lang="en-US" altLang="ko-KR" dirty="0" err="1" smtClean="0"/>
              <a:t>Subcontent</a:t>
            </a:r>
            <a:r>
              <a:rPr lang="en-US" altLang="ko-KR" dirty="0" smtClean="0"/>
              <a:t> 1</a:t>
            </a:r>
            <a:endParaRPr lang="ko-KR" altLang="en-US" dirty="0" smtClean="0"/>
          </a:p>
          <a:p>
            <a:pPr lvl="2"/>
            <a:r>
              <a:rPr lang="en-US" altLang="ko-KR" dirty="0" err="1" smtClean="0"/>
              <a:t>Subcontent</a:t>
            </a:r>
            <a:r>
              <a:rPr lang="en-US" altLang="ko-KR" dirty="0" smtClean="0"/>
              <a:t> 2</a:t>
            </a:r>
            <a:endParaRPr lang="ko-KR" altLang="en-US" dirty="0" smtClean="0"/>
          </a:p>
          <a:p>
            <a:pPr lvl="3"/>
            <a:r>
              <a:rPr lang="en-US" altLang="ko-KR" dirty="0" err="1" smtClean="0"/>
              <a:t>Subcontent</a:t>
            </a:r>
            <a:r>
              <a:rPr lang="en-US" altLang="ko-KR" dirty="0" smtClean="0"/>
              <a:t> 3</a:t>
            </a:r>
            <a:endParaRPr lang="ko-KR" altLang="en-US" dirty="0" smtClean="0"/>
          </a:p>
          <a:p>
            <a:pPr lvl="4"/>
            <a:r>
              <a:rPr lang="en-US" altLang="ko-KR" dirty="0" err="1" smtClean="0"/>
              <a:t>Subcontent</a:t>
            </a:r>
            <a:r>
              <a:rPr lang="en-US" altLang="ko-KR" dirty="0" smtClean="0"/>
              <a:t> 4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4889B-1278-4238-9FA5-A6D25DD44BAE}" type="datetime1">
              <a:rPr lang="ko-KR" altLang="en-US" smtClean="0"/>
              <a:t>2018-11-20</a:t>
            </a:fld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 dirty="0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3" hasCustomPrompt="1"/>
          </p:nvPr>
        </p:nvSpPr>
        <p:spPr>
          <a:xfrm>
            <a:off x="899592" y="915566"/>
            <a:ext cx="7776864" cy="246910"/>
          </a:xfrm>
        </p:spPr>
        <p:txBody>
          <a:bodyPr>
            <a:noAutofit/>
          </a:bodyPr>
          <a:lstStyle>
            <a:lvl1pPr marL="0" indent="0">
              <a:buNone/>
              <a:defRPr sz="1400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altLang="ko-KR" dirty="0" smtClean="0"/>
              <a:t>Put your amazing subtitle here</a:t>
            </a:r>
            <a:endParaRPr lang="ko-KR" altLang="en-US" dirty="0"/>
          </a:p>
        </p:txBody>
      </p:sp>
      <p:sp>
        <p:nvSpPr>
          <p:cNvPr id="19" name="직사각형 18"/>
          <p:cNvSpPr/>
          <p:nvPr userDrawn="1"/>
        </p:nvSpPr>
        <p:spPr>
          <a:xfrm>
            <a:off x="-36512" y="555526"/>
            <a:ext cx="936104" cy="648072"/>
          </a:xfrm>
          <a:prstGeom prst="rect">
            <a:avLst/>
          </a:prstGeom>
          <a:solidFill>
            <a:srgbClr val="EF62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직선 연결선 20"/>
          <p:cNvCxnSpPr/>
          <p:nvPr userDrawn="1"/>
        </p:nvCxnSpPr>
        <p:spPr>
          <a:xfrm>
            <a:off x="449796" y="1347614"/>
            <a:ext cx="8226660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" descr="H:\project lab\7. logo BSC Lab\logo pnu\pnulogo-fix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129" y="4679612"/>
            <a:ext cx="1125371" cy="339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4" descr="H:\project lab\7. logo BSC Lab\logo bsc lab result\logo-transparent-color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0500" y="4618796"/>
            <a:ext cx="1162073" cy="456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8" name="그룹 27"/>
          <p:cNvGrpSpPr/>
          <p:nvPr userDrawn="1"/>
        </p:nvGrpSpPr>
        <p:grpSpPr>
          <a:xfrm>
            <a:off x="3627022" y="4659982"/>
            <a:ext cx="1872208" cy="72008"/>
            <a:chOff x="3275856" y="2767383"/>
            <a:chExt cx="2592288" cy="144016"/>
          </a:xfrm>
        </p:grpSpPr>
        <p:sp>
          <p:nvSpPr>
            <p:cNvPr id="29" name="직사각형 28"/>
            <p:cNvSpPr/>
            <p:nvPr userDrawn="1"/>
          </p:nvSpPr>
          <p:spPr>
            <a:xfrm>
              <a:off x="3275856" y="2767383"/>
              <a:ext cx="648072" cy="144016"/>
            </a:xfrm>
            <a:prstGeom prst="rect">
              <a:avLst/>
            </a:prstGeom>
            <a:solidFill>
              <a:srgbClr val="5EBC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/>
            <p:cNvSpPr/>
            <p:nvPr userDrawn="1"/>
          </p:nvSpPr>
          <p:spPr>
            <a:xfrm>
              <a:off x="3923928" y="2767383"/>
              <a:ext cx="648072" cy="144016"/>
            </a:xfrm>
            <a:prstGeom prst="rect">
              <a:avLst/>
            </a:prstGeom>
            <a:solidFill>
              <a:srgbClr val="2E31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/>
            <p:cNvSpPr/>
            <p:nvPr userDrawn="1"/>
          </p:nvSpPr>
          <p:spPr>
            <a:xfrm>
              <a:off x="4572000" y="2767383"/>
              <a:ext cx="648072" cy="144016"/>
            </a:xfrm>
            <a:prstGeom prst="rect">
              <a:avLst/>
            </a:prstGeom>
            <a:solidFill>
              <a:srgbClr val="EF62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/>
            <p:cNvSpPr/>
            <p:nvPr userDrawn="1"/>
          </p:nvSpPr>
          <p:spPr>
            <a:xfrm>
              <a:off x="5220072" y="2767383"/>
              <a:ext cx="648072" cy="144016"/>
            </a:xfrm>
            <a:prstGeom prst="rect">
              <a:avLst/>
            </a:prstGeom>
            <a:solidFill>
              <a:srgbClr val="FAA9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바닥글 개체 틀 4"/>
          <p:cNvSpPr txBox="1">
            <a:spLocks/>
          </p:cNvSpPr>
          <p:nvPr userDrawn="1"/>
        </p:nvSpPr>
        <p:spPr>
          <a:xfrm>
            <a:off x="3124200" y="4746178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100" i="1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i="0" dirty="0" smtClean="0">
                <a:latin typeface="Cambria" panose="02040503050406030204" pitchFamily="18" charset="0"/>
              </a:rPr>
              <a:t>http://bsclab.pusan.ac.kr</a:t>
            </a:r>
            <a:endParaRPr lang="ko-KR" altLang="en-US" i="0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64768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899592" y="555527"/>
            <a:ext cx="7787208" cy="324036"/>
          </a:xfrm>
        </p:spPr>
        <p:txBody>
          <a:bodyPr>
            <a:noAutofit/>
          </a:bodyPr>
          <a:lstStyle>
            <a:lvl1pPr algn="l">
              <a:defRPr sz="2800" b="1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r>
              <a:rPr lang="en-US" altLang="ko-KR" dirty="0" smtClean="0"/>
              <a:t>Put Your Title Here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457200" y="1563639"/>
            <a:ext cx="8229600" cy="3030984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</a:defRPr>
            </a:lvl1pPr>
            <a:lvl2pPr>
              <a:defRPr sz="1400" baseline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</a:defRPr>
            </a:lvl2pPr>
            <a:lvl3pPr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</a:defRPr>
            </a:lvl3pPr>
            <a:lvl4pPr>
              <a:defRPr sz="11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</a:defRPr>
            </a:lvl4pPr>
            <a:lvl5pPr>
              <a:defRPr sz="11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</a:defRPr>
            </a:lvl5pPr>
          </a:lstStyle>
          <a:p>
            <a:pPr lvl="0"/>
            <a:r>
              <a:rPr lang="en-US" altLang="ko-KR" dirty="0" smtClean="0"/>
              <a:t>This is Content</a:t>
            </a:r>
            <a:endParaRPr lang="ko-KR" altLang="en-US" dirty="0" smtClean="0"/>
          </a:p>
          <a:p>
            <a:pPr lvl="1"/>
            <a:r>
              <a:rPr lang="en-US" altLang="ko-KR" dirty="0" err="1" smtClean="0"/>
              <a:t>Subcontent</a:t>
            </a:r>
            <a:r>
              <a:rPr lang="en-US" altLang="ko-KR" dirty="0" smtClean="0"/>
              <a:t> 1</a:t>
            </a:r>
            <a:endParaRPr lang="ko-KR" altLang="en-US" dirty="0" smtClean="0"/>
          </a:p>
          <a:p>
            <a:pPr lvl="2"/>
            <a:r>
              <a:rPr lang="en-US" altLang="ko-KR" dirty="0" err="1" smtClean="0"/>
              <a:t>Subcontent</a:t>
            </a:r>
            <a:r>
              <a:rPr lang="en-US" altLang="ko-KR" dirty="0" smtClean="0"/>
              <a:t> 2</a:t>
            </a:r>
            <a:endParaRPr lang="ko-KR" altLang="en-US" dirty="0" smtClean="0"/>
          </a:p>
          <a:p>
            <a:pPr lvl="3"/>
            <a:r>
              <a:rPr lang="en-US" altLang="ko-KR" dirty="0" err="1" smtClean="0"/>
              <a:t>Subcontent</a:t>
            </a:r>
            <a:r>
              <a:rPr lang="en-US" altLang="ko-KR" dirty="0" smtClean="0"/>
              <a:t> 3</a:t>
            </a:r>
            <a:endParaRPr lang="ko-KR" altLang="en-US" dirty="0" smtClean="0"/>
          </a:p>
          <a:p>
            <a:pPr lvl="4"/>
            <a:r>
              <a:rPr lang="en-US" altLang="ko-KR" dirty="0" err="1" smtClean="0"/>
              <a:t>Subcontent</a:t>
            </a:r>
            <a:r>
              <a:rPr lang="en-US" altLang="ko-KR" dirty="0" smtClean="0"/>
              <a:t> 4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368699-EE63-42DB-8864-2E25CC755D02}" type="datetime1">
              <a:rPr lang="ko-KR" altLang="en-US" smtClean="0"/>
              <a:t>2018-11-20</a:t>
            </a:fld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 dirty="0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3" hasCustomPrompt="1"/>
          </p:nvPr>
        </p:nvSpPr>
        <p:spPr>
          <a:xfrm>
            <a:off x="899592" y="915566"/>
            <a:ext cx="7776864" cy="246910"/>
          </a:xfrm>
        </p:spPr>
        <p:txBody>
          <a:bodyPr>
            <a:noAutofit/>
          </a:bodyPr>
          <a:lstStyle>
            <a:lvl1pPr marL="0" indent="0">
              <a:buNone/>
              <a:defRPr sz="1400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altLang="ko-KR" dirty="0" smtClean="0"/>
              <a:t>Put your amazing subtitle here</a:t>
            </a:r>
            <a:endParaRPr lang="ko-KR" altLang="en-US" dirty="0"/>
          </a:p>
        </p:txBody>
      </p:sp>
      <p:sp>
        <p:nvSpPr>
          <p:cNvPr id="19" name="직사각형 18"/>
          <p:cNvSpPr/>
          <p:nvPr userDrawn="1"/>
        </p:nvSpPr>
        <p:spPr>
          <a:xfrm>
            <a:off x="-36512" y="555526"/>
            <a:ext cx="936104" cy="648072"/>
          </a:xfrm>
          <a:prstGeom prst="rect">
            <a:avLst/>
          </a:prstGeom>
          <a:solidFill>
            <a:srgbClr val="FAA9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직선 연결선 20"/>
          <p:cNvCxnSpPr/>
          <p:nvPr userDrawn="1"/>
        </p:nvCxnSpPr>
        <p:spPr>
          <a:xfrm>
            <a:off x="449796" y="1347614"/>
            <a:ext cx="8226660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" descr="H:\project lab\7. logo BSC Lab\logo pnu\pnulogo-fix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129" y="4679612"/>
            <a:ext cx="1125371" cy="339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4" descr="H:\project lab\7. logo BSC Lab\logo bsc lab result\logo-transparent-color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0500" y="4618796"/>
            <a:ext cx="1162073" cy="456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8" name="그룹 27"/>
          <p:cNvGrpSpPr/>
          <p:nvPr userDrawn="1"/>
        </p:nvGrpSpPr>
        <p:grpSpPr>
          <a:xfrm>
            <a:off x="3627022" y="4659982"/>
            <a:ext cx="1872208" cy="72008"/>
            <a:chOff x="3275856" y="2767383"/>
            <a:chExt cx="2592288" cy="144016"/>
          </a:xfrm>
        </p:grpSpPr>
        <p:sp>
          <p:nvSpPr>
            <p:cNvPr id="29" name="직사각형 28"/>
            <p:cNvSpPr/>
            <p:nvPr userDrawn="1"/>
          </p:nvSpPr>
          <p:spPr>
            <a:xfrm>
              <a:off x="3275856" y="2767383"/>
              <a:ext cx="648072" cy="144016"/>
            </a:xfrm>
            <a:prstGeom prst="rect">
              <a:avLst/>
            </a:prstGeom>
            <a:solidFill>
              <a:srgbClr val="5EBC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/>
            <p:cNvSpPr/>
            <p:nvPr userDrawn="1"/>
          </p:nvSpPr>
          <p:spPr>
            <a:xfrm>
              <a:off x="3923928" y="2767383"/>
              <a:ext cx="648072" cy="144016"/>
            </a:xfrm>
            <a:prstGeom prst="rect">
              <a:avLst/>
            </a:prstGeom>
            <a:solidFill>
              <a:srgbClr val="2E31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/>
            <p:cNvSpPr/>
            <p:nvPr userDrawn="1"/>
          </p:nvSpPr>
          <p:spPr>
            <a:xfrm>
              <a:off x="4572000" y="2767383"/>
              <a:ext cx="648072" cy="144016"/>
            </a:xfrm>
            <a:prstGeom prst="rect">
              <a:avLst/>
            </a:prstGeom>
            <a:solidFill>
              <a:srgbClr val="EF62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/>
            <p:cNvSpPr/>
            <p:nvPr userDrawn="1"/>
          </p:nvSpPr>
          <p:spPr>
            <a:xfrm>
              <a:off x="5220072" y="2767383"/>
              <a:ext cx="648072" cy="144016"/>
            </a:xfrm>
            <a:prstGeom prst="rect">
              <a:avLst/>
            </a:prstGeom>
            <a:solidFill>
              <a:srgbClr val="FAA9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바닥글 개체 틀 4"/>
          <p:cNvSpPr txBox="1">
            <a:spLocks/>
          </p:cNvSpPr>
          <p:nvPr userDrawn="1"/>
        </p:nvSpPr>
        <p:spPr>
          <a:xfrm>
            <a:off x="3124200" y="4746178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100" i="1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i="0" dirty="0" smtClean="0">
                <a:latin typeface="Cambria" panose="02040503050406030204" pitchFamily="18" charset="0"/>
              </a:rPr>
              <a:t>http://bsclab.pusan.ac.kr</a:t>
            </a:r>
            <a:endParaRPr lang="ko-KR" altLang="en-US" i="0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37842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722313" y="1707654"/>
            <a:ext cx="7772400" cy="634726"/>
          </a:xfrm>
        </p:spPr>
        <p:txBody>
          <a:bodyPr anchor="t"/>
          <a:lstStyle>
            <a:lvl1pPr algn="ctr">
              <a:defRPr sz="4000" b="1" cap="all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r>
              <a:rPr lang="en-US" altLang="ko-KR" dirty="0" smtClean="0"/>
              <a:t>This is title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 hasCustomPrompt="1"/>
          </p:nvPr>
        </p:nvSpPr>
        <p:spPr>
          <a:xfrm>
            <a:off x="722313" y="2401043"/>
            <a:ext cx="7772400" cy="301377"/>
          </a:xfrm>
        </p:spPr>
        <p:txBody>
          <a:bodyPr anchor="b">
            <a:normAutofit/>
          </a:bodyPr>
          <a:lstStyle>
            <a:lvl1pPr marL="0" indent="0" algn="ctr">
              <a:buNone/>
              <a:defRPr sz="1800">
                <a:solidFill>
                  <a:schemeClr val="bg1">
                    <a:lumMod val="50000"/>
                  </a:schemeClr>
                </a:solidFill>
                <a:latin typeface="Cambria" panose="02040503050406030204" pitchFamily="18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ko-KR" dirty="0" smtClean="0"/>
              <a:t>Put your amazing subtitle here</a:t>
            </a:r>
            <a:endParaRPr lang="ko-KR" altLang="en-US" dirty="0" smtClean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52BD4-07DE-4B4A-B209-E0D9A28C32D3}" type="datetime1">
              <a:rPr lang="ko-KR" altLang="en-US" smtClean="0"/>
              <a:t>2018-11-20</a:t>
            </a:fld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사각형 6"/>
          <p:cNvSpPr/>
          <p:nvPr userDrawn="1"/>
        </p:nvSpPr>
        <p:spPr>
          <a:xfrm>
            <a:off x="4139952" y="-44364"/>
            <a:ext cx="864096" cy="1752017"/>
          </a:xfrm>
          <a:prstGeom prst="rect">
            <a:avLst/>
          </a:prstGeom>
          <a:solidFill>
            <a:srgbClr val="5EBC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연결선 7"/>
          <p:cNvCxnSpPr/>
          <p:nvPr userDrawn="1"/>
        </p:nvCxnSpPr>
        <p:spPr>
          <a:xfrm>
            <a:off x="2699792" y="2859782"/>
            <a:ext cx="3744416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/>
          <p:cNvGrpSpPr/>
          <p:nvPr userDrawn="1"/>
        </p:nvGrpSpPr>
        <p:grpSpPr>
          <a:xfrm>
            <a:off x="3627022" y="4659982"/>
            <a:ext cx="1872208" cy="72008"/>
            <a:chOff x="3275856" y="2767383"/>
            <a:chExt cx="2592288" cy="144016"/>
          </a:xfrm>
        </p:grpSpPr>
        <p:sp>
          <p:nvSpPr>
            <p:cNvPr id="13" name="직사각형 12"/>
            <p:cNvSpPr/>
            <p:nvPr userDrawn="1"/>
          </p:nvSpPr>
          <p:spPr>
            <a:xfrm>
              <a:off x="3275856" y="2767383"/>
              <a:ext cx="648072" cy="144016"/>
            </a:xfrm>
            <a:prstGeom prst="rect">
              <a:avLst/>
            </a:prstGeom>
            <a:solidFill>
              <a:srgbClr val="5EBC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/>
            <p:cNvSpPr/>
            <p:nvPr userDrawn="1"/>
          </p:nvSpPr>
          <p:spPr>
            <a:xfrm>
              <a:off x="3923928" y="2767383"/>
              <a:ext cx="648072" cy="144016"/>
            </a:xfrm>
            <a:prstGeom prst="rect">
              <a:avLst/>
            </a:prstGeom>
            <a:solidFill>
              <a:srgbClr val="2E31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/>
            <p:cNvSpPr/>
            <p:nvPr userDrawn="1"/>
          </p:nvSpPr>
          <p:spPr>
            <a:xfrm>
              <a:off x="4572000" y="2767383"/>
              <a:ext cx="648072" cy="144016"/>
            </a:xfrm>
            <a:prstGeom prst="rect">
              <a:avLst/>
            </a:prstGeom>
            <a:solidFill>
              <a:srgbClr val="EF62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 userDrawn="1"/>
          </p:nvSpPr>
          <p:spPr>
            <a:xfrm>
              <a:off x="5220072" y="2767383"/>
              <a:ext cx="648072" cy="144016"/>
            </a:xfrm>
            <a:prstGeom prst="rect">
              <a:avLst/>
            </a:prstGeom>
            <a:solidFill>
              <a:srgbClr val="FAA9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7" name="Picture 2" descr="H:\project lab\7. logo BSC Lab\logo pnu\pnulogo-fix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129" y="4679612"/>
            <a:ext cx="1125371" cy="339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 descr="H:\project lab\7. logo BSC Lab\logo bsc lab result\logo-transparent-color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0500" y="4618796"/>
            <a:ext cx="1162073" cy="456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바닥글 개체 틀 4"/>
          <p:cNvSpPr txBox="1">
            <a:spLocks/>
          </p:cNvSpPr>
          <p:nvPr userDrawn="1"/>
        </p:nvSpPr>
        <p:spPr>
          <a:xfrm>
            <a:off x="3124200" y="4746178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100" i="1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i="0" dirty="0" smtClean="0">
                <a:latin typeface="Cambria" panose="02040503050406030204" pitchFamily="18" charset="0"/>
              </a:rPr>
              <a:t>http://bsclab.pusan.ac.kr</a:t>
            </a:r>
            <a:endParaRPr lang="ko-KR" altLang="en-US" i="0" dirty="0">
              <a:latin typeface="Cambria" panose="020405030504060302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722313" y="1707654"/>
            <a:ext cx="7772400" cy="634726"/>
          </a:xfrm>
        </p:spPr>
        <p:txBody>
          <a:bodyPr anchor="t"/>
          <a:lstStyle>
            <a:lvl1pPr algn="ctr">
              <a:defRPr sz="4000" b="1" cap="all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r>
              <a:rPr lang="en-US" altLang="ko-KR" dirty="0" smtClean="0"/>
              <a:t>This is title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 hasCustomPrompt="1"/>
          </p:nvPr>
        </p:nvSpPr>
        <p:spPr>
          <a:xfrm>
            <a:off x="722313" y="2401043"/>
            <a:ext cx="7772400" cy="301377"/>
          </a:xfrm>
        </p:spPr>
        <p:txBody>
          <a:bodyPr anchor="b">
            <a:normAutofit/>
          </a:bodyPr>
          <a:lstStyle>
            <a:lvl1pPr marL="0" indent="0" algn="ctr">
              <a:buNone/>
              <a:defRPr sz="1800">
                <a:solidFill>
                  <a:schemeClr val="bg1">
                    <a:lumMod val="50000"/>
                  </a:schemeClr>
                </a:solidFill>
                <a:latin typeface="Cambria" panose="02040503050406030204" pitchFamily="18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ko-KR" dirty="0" smtClean="0"/>
              <a:t>Put your amazing subtitle here</a:t>
            </a:r>
            <a:endParaRPr lang="ko-KR" altLang="en-US" dirty="0" smtClean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5CBCF-B07E-4DC0-B869-6432A348FC33}" type="datetime1">
              <a:rPr lang="ko-KR" altLang="en-US" smtClean="0"/>
              <a:t>2018-11-20</a:t>
            </a:fld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사각형 6"/>
          <p:cNvSpPr/>
          <p:nvPr userDrawn="1"/>
        </p:nvSpPr>
        <p:spPr>
          <a:xfrm>
            <a:off x="4139952" y="-44364"/>
            <a:ext cx="864096" cy="1752017"/>
          </a:xfrm>
          <a:prstGeom prst="rect">
            <a:avLst/>
          </a:prstGeom>
          <a:solidFill>
            <a:srgbClr val="2E31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연결선 7"/>
          <p:cNvCxnSpPr/>
          <p:nvPr userDrawn="1"/>
        </p:nvCxnSpPr>
        <p:spPr>
          <a:xfrm>
            <a:off x="2699792" y="2859782"/>
            <a:ext cx="3744416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/>
          <p:cNvGrpSpPr/>
          <p:nvPr userDrawn="1"/>
        </p:nvGrpSpPr>
        <p:grpSpPr>
          <a:xfrm>
            <a:off x="3627022" y="4659982"/>
            <a:ext cx="1872208" cy="72008"/>
            <a:chOff x="3275856" y="2767383"/>
            <a:chExt cx="2592288" cy="144016"/>
          </a:xfrm>
        </p:grpSpPr>
        <p:sp>
          <p:nvSpPr>
            <p:cNvPr id="13" name="직사각형 12"/>
            <p:cNvSpPr/>
            <p:nvPr userDrawn="1"/>
          </p:nvSpPr>
          <p:spPr>
            <a:xfrm>
              <a:off x="3275856" y="2767383"/>
              <a:ext cx="648072" cy="144016"/>
            </a:xfrm>
            <a:prstGeom prst="rect">
              <a:avLst/>
            </a:prstGeom>
            <a:solidFill>
              <a:srgbClr val="5EBC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/>
            <p:cNvSpPr/>
            <p:nvPr userDrawn="1"/>
          </p:nvSpPr>
          <p:spPr>
            <a:xfrm>
              <a:off x="3923928" y="2767383"/>
              <a:ext cx="648072" cy="144016"/>
            </a:xfrm>
            <a:prstGeom prst="rect">
              <a:avLst/>
            </a:prstGeom>
            <a:solidFill>
              <a:srgbClr val="2E31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/>
            <p:cNvSpPr/>
            <p:nvPr userDrawn="1"/>
          </p:nvSpPr>
          <p:spPr>
            <a:xfrm>
              <a:off x="4572000" y="2767383"/>
              <a:ext cx="648072" cy="144016"/>
            </a:xfrm>
            <a:prstGeom prst="rect">
              <a:avLst/>
            </a:prstGeom>
            <a:solidFill>
              <a:srgbClr val="EF62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 userDrawn="1"/>
          </p:nvSpPr>
          <p:spPr>
            <a:xfrm>
              <a:off x="5220072" y="2767383"/>
              <a:ext cx="648072" cy="144016"/>
            </a:xfrm>
            <a:prstGeom prst="rect">
              <a:avLst/>
            </a:prstGeom>
            <a:solidFill>
              <a:srgbClr val="FAA9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7" name="Picture 2" descr="H:\project lab\7. logo BSC Lab\logo pnu\pnulogo-fix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129" y="4679612"/>
            <a:ext cx="1125371" cy="339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 descr="H:\project lab\7. logo BSC Lab\logo bsc lab result\logo-transparent-color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0500" y="4618796"/>
            <a:ext cx="1162073" cy="456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바닥글 개체 틀 4"/>
          <p:cNvSpPr txBox="1">
            <a:spLocks/>
          </p:cNvSpPr>
          <p:nvPr userDrawn="1"/>
        </p:nvSpPr>
        <p:spPr>
          <a:xfrm>
            <a:off x="3124200" y="4746178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100" i="1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i="0" dirty="0" smtClean="0">
                <a:latin typeface="Cambria" panose="02040503050406030204" pitchFamily="18" charset="0"/>
              </a:rPr>
              <a:t>http://bsclab.pusan.ac.kr</a:t>
            </a:r>
            <a:endParaRPr lang="ko-KR" altLang="en-US" i="0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43465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2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722313" y="1707654"/>
            <a:ext cx="7772400" cy="634726"/>
          </a:xfrm>
        </p:spPr>
        <p:txBody>
          <a:bodyPr anchor="t"/>
          <a:lstStyle>
            <a:lvl1pPr algn="ctr">
              <a:defRPr sz="4000" b="1" cap="all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r>
              <a:rPr lang="en-US" altLang="ko-KR" dirty="0" smtClean="0"/>
              <a:t>This is title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 hasCustomPrompt="1"/>
          </p:nvPr>
        </p:nvSpPr>
        <p:spPr>
          <a:xfrm>
            <a:off x="722313" y="2401043"/>
            <a:ext cx="7772400" cy="301377"/>
          </a:xfrm>
        </p:spPr>
        <p:txBody>
          <a:bodyPr anchor="b">
            <a:normAutofit/>
          </a:bodyPr>
          <a:lstStyle>
            <a:lvl1pPr marL="0" indent="0" algn="ctr">
              <a:buNone/>
              <a:defRPr sz="1800">
                <a:solidFill>
                  <a:schemeClr val="bg1">
                    <a:lumMod val="50000"/>
                  </a:schemeClr>
                </a:solidFill>
                <a:latin typeface="Cambria" panose="02040503050406030204" pitchFamily="18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ko-KR" dirty="0" smtClean="0"/>
              <a:t>Put your amazing subtitle here</a:t>
            </a:r>
            <a:endParaRPr lang="ko-KR" altLang="en-US" dirty="0" smtClean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D6B5D-6DC2-4EBC-86E5-273D255AB987}" type="datetime1">
              <a:rPr lang="ko-KR" altLang="en-US" smtClean="0"/>
              <a:t>2018-11-20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 smtClean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사각형 6"/>
          <p:cNvSpPr/>
          <p:nvPr userDrawn="1"/>
        </p:nvSpPr>
        <p:spPr>
          <a:xfrm>
            <a:off x="4139952" y="-44364"/>
            <a:ext cx="864096" cy="1752017"/>
          </a:xfrm>
          <a:prstGeom prst="rect">
            <a:avLst/>
          </a:prstGeom>
          <a:solidFill>
            <a:srgbClr val="EF62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연결선 7"/>
          <p:cNvCxnSpPr/>
          <p:nvPr userDrawn="1"/>
        </p:nvCxnSpPr>
        <p:spPr>
          <a:xfrm>
            <a:off x="2699792" y="2859782"/>
            <a:ext cx="3744416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/>
          <p:cNvGrpSpPr/>
          <p:nvPr userDrawn="1"/>
        </p:nvGrpSpPr>
        <p:grpSpPr>
          <a:xfrm>
            <a:off x="3627022" y="4659982"/>
            <a:ext cx="1872208" cy="72008"/>
            <a:chOff x="3275856" y="2767383"/>
            <a:chExt cx="2592288" cy="144016"/>
          </a:xfrm>
        </p:grpSpPr>
        <p:sp>
          <p:nvSpPr>
            <p:cNvPr id="13" name="직사각형 12"/>
            <p:cNvSpPr/>
            <p:nvPr userDrawn="1"/>
          </p:nvSpPr>
          <p:spPr>
            <a:xfrm>
              <a:off x="3275856" y="2767383"/>
              <a:ext cx="648072" cy="144016"/>
            </a:xfrm>
            <a:prstGeom prst="rect">
              <a:avLst/>
            </a:prstGeom>
            <a:solidFill>
              <a:srgbClr val="5EBC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/>
            <p:cNvSpPr/>
            <p:nvPr userDrawn="1"/>
          </p:nvSpPr>
          <p:spPr>
            <a:xfrm>
              <a:off x="3923928" y="2767383"/>
              <a:ext cx="648072" cy="144016"/>
            </a:xfrm>
            <a:prstGeom prst="rect">
              <a:avLst/>
            </a:prstGeom>
            <a:solidFill>
              <a:srgbClr val="2E31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/>
            <p:cNvSpPr/>
            <p:nvPr userDrawn="1"/>
          </p:nvSpPr>
          <p:spPr>
            <a:xfrm>
              <a:off x="4572000" y="2767383"/>
              <a:ext cx="648072" cy="144016"/>
            </a:xfrm>
            <a:prstGeom prst="rect">
              <a:avLst/>
            </a:prstGeom>
            <a:solidFill>
              <a:srgbClr val="EF62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 userDrawn="1"/>
          </p:nvSpPr>
          <p:spPr>
            <a:xfrm>
              <a:off x="5220072" y="2767383"/>
              <a:ext cx="648072" cy="144016"/>
            </a:xfrm>
            <a:prstGeom prst="rect">
              <a:avLst/>
            </a:prstGeom>
            <a:solidFill>
              <a:srgbClr val="FAA9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7" name="Picture 2" descr="H:\project lab\7. logo BSC Lab\logo pnu\pnulogo-fix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129" y="4679612"/>
            <a:ext cx="1125371" cy="339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 descr="H:\project lab\7. logo BSC Lab\logo bsc lab result\logo-transparent-color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0500" y="4618796"/>
            <a:ext cx="1162073" cy="456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73938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3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722313" y="1707654"/>
            <a:ext cx="7772400" cy="634726"/>
          </a:xfrm>
        </p:spPr>
        <p:txBody>
          <a:bodyPr anchor="t"/>
          <a:lstStyle>
            <a:lvl1pPr algn="ctr">
              <a:defRPr sz="4000" b="1" cap="all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r>
              <a:rPr lang="en-US" altLang="ko-KR" dirty="0" smtClean="0"/>
              <a:t>This is title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 hasCustomPrompt="1"/>
          </p:nvPr>
        </p:nvSpPr>
        <p:spPr>
          <a:xfrm>
            <a:off x="722313" y="2401043"/>
            <a:ext cx="7772400" cy="301377"/>
          </a:xfrm>
        </p:spPr>
        <p:txBody>
          <a:bodyPr anchor="b">
            <a:normAutofit/>
          </a:bodyPr>
          <a:lstStyle>
            <a:lvl1pPr marL="0" indent="0" algn="ctr">
              <a:buNone/>
              <a:defRPr sz="1800">
                <a:solidFill>
                  <a:schemeClr val="bg1">
                    <a:lumMod val="50000"/>
                  </a:schemeClr>
                </a:solidFill>
                <a:latin typeface="Cambria" panose="02040503050406030204" pitchFamily="18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ko-KR" dirty="0" smtClean="0"/>
              <a:t>Put your amazing subtitle here</a:t>
            </a:r>
            <a:endParaRPr lang="ko-KR" altLang="en-US" dirty="0" smtClean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05CEA2-17B8-4FC4-802B-E9949ADA639E}" type="datetime1">
              <a:rPr lang="ko-KR" altLang="en-US" smtClean="0"/>
              <a:t>2018-11-20</a:t>
            </a:fld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사각형 6"/>
          <p:cNvSpPr/>
          <p:nvPr userDrawn="1"/>
        </p:nvSpPr>
        <p:spPr>
          <a:xfrm>
            <a:off x="4139952" y="-44364"/>
            <a:ext cx="864096" cy="1752017"/>
          </a:xfrm>
          <a:prstGeom prst="rect">
            <a:avLst/>
          </a:prstGeom>
          <a:solidFill>
            <a:srgbClr val="FAA9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연결선 7"/>
          <p:cNvCxnSpPr/>
          <p:nvPr userDrawn="1"/>
        </p:nvCxnSpPr>
        <p:spPr>
          <a:xfrm>
            <a:off x="2699792" y="2859782"/>
            <a:ext cx="3744416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/>
          <p:cNvGrpSpPr/>
          <p:nvPr userDrawn="1"/>
        </p:nvGrpSpPr>
        <p:grpSpPr>
          <a:xfrm>
            <a:off x="3627022" y="4659982"/>
            <a:ext cx="1872208" cy="72008"/>
            <a:chOff x="3275856" y="2767383"/>
            <a:chExt cx="2592288" cy="144016"/>
          </a:xfrm>
        </p:grpSpPr>
        <p:sp>
          <p:nvSpPr>
            <p:cNvPr id="13" name="직사각형 12"/>
            <p:cNvSpPr/>
            <p:nvPr userDrawn="1"/>
          </p:nvSpPr>
          <p:spPr>
            <a:xfrm>
              <a:off x="3275856" y="2767383"/>
              <a:ext cx="648072" cy="144016"/>
            </a:xfrm>
            <a:prstGeom prst="rect">
              <a:avLst/>
            </a:prstGeom>
            <a:solidFill>
              <a:srgbClr val="5EBC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/>
            <p:cNvSpPr/>
            <p:nvPr userDrawn="1"/>
          </p:nvSpPr>
          <p:spPr>
            <a:xfrm>
              <a:off x="3923928" y="2767383"/>
              <a:ext cx="648072" cy="144016"/>
            </a:xfrm>
            <a:prstGeom prst="rect">
              <a:avLst/>
            </a:prstGeom>
            <a:solidFill>
              <a:srgbClr val="2E31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/>
            <p:cNvSpPr/>
            <p:nvPr userDrawn="1"/>
          </p:nvSpPr>
          <p:spPr>
            <a:xfrm>
              <a:off x="4572000" y="2767383"/>
              <a:ext cx="648072" cy="144016"/>
            </a:xfrm>
            <a:prstGeom prst="rect">
              <a:avLst/>
            </a:prstGeom>
            <a:solidFill>
              <a:srgbClr val="EF62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 userDrawn="1"/>
          </p:nvSpPr>
          <p:spPr>
            <a:xfrm>
              <a:off x="5220072" y="2767383"/>
              <a:ext cx="648072" cy="144016"/>
            </a:xfrm>
            <a:prstGeom prst="rect">
              <a:avLst/>
            </a:prstGeom>
            <a:solidFill>
              <a:srgbClr val="FAA9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7" name="Picture 2" descr="H:\project lab\7. logo BSC Lab\logo pnu\pnulogo-fix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129" y="4679612"/>
            <a:ext cx="1125371" cy="339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 descr="H:\project lab\7. logo BSC Lab\logo bsc lab result\logo-transparent-color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0500" y="4618796"/>
            <a:ext cx="1162073" cy="456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바닥글 개체 틀 4"/>
          <p:cNvSpPr txBox="1">
            <a:spLocks/>
          </p:cNvSpPr>
          <p:nvPr userDrawn="1"/>
        </p:nvSpPr>
        <p:spPr>
          <a:xfrm>
            <a:off x="3124200" y="4746178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100" i="1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i="0" dirty="0" smtClean="0">
                <a:latin typeface="Cambria" panose="02040503050406030204" pitchFamily="18" charset="0"/>
              </a:rPr>
              <a:t>http://bsclab.pusan.ac.kr</a:t>
            </a:r>
            <a:endParaRPr lang="ko-KR" altLang="en-US" i="0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96233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1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C22A30-416A-483A-B551-3D4F40F9820A}" type="datetime1">
              <a:rPr lang="ko-KR" altLang="en-US" smtClean="0"/>
              <a:t>2018-11-20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3" r:id="rId3"/>
    <p:sldLayoutId id="2147483661" r:id="rId4"/>
    <p:sldLayoutId id="2147483662" r:id="rId5"/>
    <p:sldLayoutId id="2147483651" r:id="rId6"/>
    <p:sldLayoutId id="2147483660" r:id="rId7"/>
    <p:sldLayoutId id="2147483664" r:id="rId8"/>
    <p:sldLayoutId id="2147483665" r:id="rId9"/>
    <p:sldLayoutId id="2147483652" r:id="rId10"/>
    <p:sldLayoutId id="2147483666" r:id="rId11"/>
    <p:sldLayoutId id="2147483667" r:id="rId12"/>
    <p:sldLayoutId id="2147483668" r:id="rId13"/>
    <p:sldLayoutId id="2147483653" r:id="rId14"/>
    <p:sldLayoutId id="2147483669" r:id="rId15"/>
    <p:sldLayoutId id="2147483670" r:id="rId16"/>
    <p:sldLayoutId id="2147483671" r:id="rId17"/>
    <p:sldLayoutId id="2147483654" r:id="rId18"/>
    <p:sldLayoutId id="2147483657" r:id="rId19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32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31.png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gif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gif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://cs231n.github.io/convolutional-networks/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12776" y="1779662"/>
            <a:ext cx="6118448" cy="748054"/>
          </a:xfrm>
        </p:spPr>
        <p:txBody>
          <a:bodyPr>
            <a:noAutofit/>
          </a:bodyPr>
          <a:lstStyle/>
          <a:p>
            <a:r>
              <a:rPr lang="en-US" altLang="ko-KR" sz="2800" dirty="0" smtClean="0">
                <a:latin typeface="DokChampa" panose="020B0604020202020204" pitchFamily="34" charset="-34"/>
                <a:cs typeface="DokChampa" panose="020B0604020202020204" pitchFamily="34" charset="-34"/>
              </a:rPr>
              <a:t>Convolutional Neural Network (CNN)</a:t>
            </a:r>
            <a:r>
              <a:rPr lang="en-US" altLang="ko-KR" sz="1800" dirty="0" smtClean="0">
                <a:latin typeface="DokChampa" panose="020B0604020202020204" pitchFamily="34" charset="-34"/>
                <a:cs typeface="DokChampa" panose="020B0604020202020204" pitchFamily="34" charset="-34"/>
              </a:rPr>
              <a:t/>
            </a:r>
            <a:br>
              <a:rPr lang="en-US" altLang="ko-KR" sz="1800" dirty="0" smtClean="0">
                <a:latin typeface="DokChampa" panose="020B0604020202020204" pitchFamily="34" charset="-34"/>
                <a:cs typeface="DokChampa" panose="020B0604020202020204" pitchFamily="34" charset="-34"/>
              </a:rPr>
            </a:br>
            <a:r>
              <a:rPr lang="en-US" altLang="ko-KR" sz="1800" dirty="0" smtClean="0">
                <a:solidFill>
                  <a:schemeClr val="bg1">
                    <a:lumMod val="50000"/>
                  </a:schemeClr>
                </a:solidFill>
                <a:latin typeface="DokChampa" panose="020B0604020202020204" pitchFamily="34" charset="-34"/>
                <a:cs typeface="DokChampa" panose="020B0604020202020204" pitchFamily="34" charset="-34"/>
              </a:rPr>
              <a:t>Theory and Practice</a:t>
            </a:r>
            <a:endParaRPr lang="ko-KR" altLang="en-US" sz="1800" b="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2859782"/>
            <a:ext cx="6400800" cy="1314450"/>
          </a:xfrm>
        </p:spPr>
        <p:txBody>
          <a:bodyPr>
            <a:normAutofit/>
          </a:bodyPr>
          <a:lstStyle/>
          <a:p>
            <a:endParaRPr lang="en-US" altLang="ko-KR" sz="1400" i="0" dirty="0" smtClean="0"/>
          </a:p>
          <a:p>
            <a:r>
              <a:rPr lang="en-US" altLang="ko-KR" sz="1400" i="0" dirty="0" smtClean="0"/>
              <a:t>Imam Mustafa Kamal &amp; </a:t>
            </a:r>
            <a:r>
              <a:rPr lang="en-US" altLang="ko-KR" sz="1400" i="0" dirty="0" err="1" smtClean="0"/>
              <a:t>Hyerim</a:t>
            </a:r>
            <a:r>
              <a:rPr lang="en-US" altLang="ko-KR" sz="1400" i="0" dirty="0" smtClean="0"/>
              <a:t> Bae</a:t>
            </a:r>
          </a:p>
          <a:p>
            <a:endParaRPr lang="en-US" altLang="ko-KR" sz="1400" i="0" dirty="0" smtClean="0"/>
          </a:p>
          <a:p>
            <a:r>
              <a:rPr lang="en-GB" altLang="ko-KR" sz="1200" i="0" dirty="0" smtClean="0"/>
              <a:t>Industrial Engineering Department</a:t>
            </a:r>
            <a:endParaRPr lang="en-GB" altLang="ko-KR" sz="1200" i="0" dirty="0"/>
          </a:p>
          <a:p>
            <a:r>
              <a:rPr lang="en-GB" altLang="ko-KR" sz="1200" i="0" dirty="0"/>
              <a:t>Pusan National </a:t>
            </a:r>
            <a:r>
              <a:rPr lang="en-GB" altLang="ko-KR" sz="1200" i="0" dirty="0" smtClean="0"/>
              <a:t>University</a:t>
            </a:r>
            <a:endParaRPr lang="ko-KR" altLang="en-US" sz="1400" i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50915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Convolution Layer (1)</a:t>
            </a:r>
            <a:endParaRPr lang="en-GB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4868" y="3338944"/>
            <a:ext cx="1821850" cy="1332398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10</a:t>
            </a:fld>
            <a:endParaRPr lang="ko-KR" alt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3074" name="Picture 2" descr="https://cdn-images-1.medium.com/max/1600/1*4yv0yIH0nVhSOv3AkLUIiw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3444004"/>
            <a:ext cx="2775454" cy="1122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Image result for cnn architecture basic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351626"/>
            <a:ext cx="2880320" cy="972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 rot="19901347">
            <a:off x="5913359" y="98596"/>
            <a:ext cx="420945" cy="1290693"/>
          </a:xfrm>
          <a:prstGeom prst="rect">
            <a:avLst/>
          </a:prstGeom>
          <a:noFill/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/>
        </p:nvSpPr>
        <p:spPr>
          <a:xfrm rot="19901347">
            <a:off x="6673487" y="26113"/>
            <a:ext cx="382292" cy="1339710"/>
          </a:xfrm>
          <a:prstGeom prst="rect">
            <a:avLst/>
          </a:prstGeom>
          <a:noFill/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076" name="Picture 4" descr="https://cdn-images-1.medium.com/max/1600/1*kYSsNpy0b3fIonQya66VSQ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821"/>
          <a:stretch/>
        </p:blipFill>
        <p:spPr bwMode="auto">
          <a:xfrm>
            <a:off x="2160491" y="1394016"/>
            <a:ext cx="4181238" cy="1260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https://cdn-images-1.medium.com/max/1600/1*kYSsNpy0b3fIonQya66VSQ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417" b="69745"/>
          <a:stretch/>
        </p:blipFill>
        <p:spPr bwMode="auto">
          <a:xfrm>
            <a:off x="2160491" y="2701639"/>
            <a:ext cx="4181238" cy="72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886528" y="2503204"/>
            <a:ext cx="14934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 smtClean="0"/>
              <a:t>filter/kernel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 smtClean="0"/>
              <a:t>Receptive field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1619472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Convolution Layer (2)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11</a:t>
            </a:fld>
            <a:endParaRPr lang="ko-KR" alt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55624" t="33220" r="15495" b="43734"/>
          <a:stretch/>
        </p:blipFill>
        <p:spPr>
          <a:xfrm>
            <a:off x="2088704" y="1880674"/>
            <a:ext cx="4464496" cy="1929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490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Convolutional Layer (3)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63639"/>
            <a:ext cx="6203032" cy="30309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1400" dirty="0" smtClean="0"/>
              <a:t>The output of convolutional layer is the important features like edge, curve,      dominant colour etc.</a:t>
            </a:r>
          </a:p>
          <a:p>
            <a:pPr marL="0" indent="0">
              <a:buNone/>
            </a:pPr>
            <a:endParaRPr lang="en-GB" sz="1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12</a:t>
            </a:fld>
            <a:endParaRPr lang="ko-KR" alt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 smtClean="0"/>
              <a:t>Filter / kernels</a:t>
            </a:r>
            <a:endParaRPr lang="en-GB" dirty="0"/>
          </a:p>
        </p:txBody>
      </p:sp>
      <p:pic>
        <p:nvPicPr>
          <p:cNvPr id="4098" name="Picture 2" descr="https://cdn-images-1.medium.com/max/1600/1*uJpkfkm2Lr72mJtRaqoKZ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7853" y="550597"/>
            <a:ext cx="2604293" cy="4208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://cs231n.github.io/assets/cnn/weights.jpe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131131"/>
            <a:ext cx="4793517" cy="18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6330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Strides and Padding (1)</a:t>
            </a:r>
            <a:endParaRPr lang="en-GB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59" y="1730591"/>
            <a:ext cx="3385839" cy="1345215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13</a:t>
            </a:fld>
            <a:endParaRPr lang="ko-KR" alt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1832" y="1748654"/>
            <a:ext cx="3238883" cy="127592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659"/>
          <a:stretch/>
        </p:blipFill>
        <p:spPr>
          <a:xfrm>
            <a:off x="6840052" y="3225148"/>
            <a:ext cx="1764395" cy="150880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619672" y="1418644"/>
            <a:ext cx="9172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rgbClr val="FF0000"/>
                </a:solidFill>
              </a:rPr>
              <a:t>One stride</a:t>
            </a:r>
            <a:endParaRPr lang="en-GB" sz="1200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479290" y="1418643"/>
            <a:ext cx="9060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rgbClr val="FF0000"/>
                </a:solidFill>
              </a:rPr>
              <a:t>Two stride</a:t>
            </a:r>
            <a:endParaRPr lang="en-GB" sz="1200" dirty="0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156165" y="2950233"/>
            <a:ext cx="14482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rgbClr val="FF0000"/>
                </a:solidFill>
              </a:rPr>
              <a:t>Two zero padding</a:t>
            </a:r>
            <a:endParaRPr lang="en-GB" sz="1200" dirty="0">
              <a:solidFill>
                <a:srgbClr val="FF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99592" y="3307490"/>
            <a:ext cx="5939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So, what is the effect of strides in the output images ?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899592" y="3858748"/>
            <a:ext cx="5867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rgbClr val="FF0000"/>
                </a:solidFill>
              </a:rPr>
              <a:t>The image dimension is getting smaller and smaller, we can loss the information</a:t>
            </a:r>
            <a:endParaRPr lang="en-GB" sz="1200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011382" y="2684913"/>
            <a:ext cx="17827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rgbClr val="FF0000"/>
                </a:solidFill>
              </a:rPr>
              <a:t>Propose zero padding!</a:t>
            </a:r>
            <a:endParaRPr lang="en-GB" sz="1200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11559" y="3063485"/>
            <a:ext cx="177163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 smtClean="0"/>
              <a:t>Convolve with 3x3 kernel, stride 1</a:t>
            </a:r>
            <a:endParaRPr lang="en-GB" sz="800" dirty="0"/>
          </a:p>
        </p:txBody>
      </p:sp>
      <p:sp>
        <p:nvSpPr>
          <p:cNvPr id="17" name="TextBox 16"/>
          <p:cNvSpPr txBox="1"/>
          <p:nvPr/>
        </p:nvSpPr>
        <p:spPr>
          <a:xfrm>
            <a:off x="4541588" y="3058311"/>
            <a:ext cx="177163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 smtClean="0"/>
              <a:t>Convolve with 3x3 kernel, stride 2</a:t>
            </a:r>
            <a:endParaRPr lang="en-GB" sz="800" dirty="0"/>
          </a:p>
        </p:txBody>
      </p:sp>
    </p:spTree>
    <p:extLst>
      <p:ext uri="{BB962C8B-B14F-4D97-AF65-F5344CB8AC3E}">
        <p14:creationId xmlns:p14="http://schemas.microsoft.com/office/powerpoint/2010/main" val="2083606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3" grpId="0"/>
      <p:bldP spid="1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Strides and </a:t>
            </a:r>
            <a:r>
              <a:rPr lang="en-GB" dirty="0" smtClean="0"/>
              <a:t>Padding (2)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To avoiding the decreasing image dimension in each layer, we must apply </a:t>
            </a:r>
            <a:r>
              <a:rPr lang="en-GB" dirty="0" smtClean="0">
                <a:solidFill>
                  <a:srgbClr val="FF0000"/>
                </a:solidFill>
              </a:rPr>
              <a:t>zero padding</a:t>
            </a:r>
            <a:endParaRPr lang="en-GB" dirty="0">
              <a:solidFill>
                <a:srgbClr val="FF0000"/>
              </a:solidFill>
            </a:endParaRPr>
          </a:p>
          <a:p>
            <a:pPr fontAlgn="base"/>
            <a:r>
              <a:rPr lang="en-GB" dirty="0"/>
              <a:t>The formula for calculating the output size for any given </a:t>
            </a:r>
            <a:r>
              <a:rPr lang="en-GB" dirty="0" smtClean="0"/>
              <a:t>conv. </a:t>
            </a:r>
            <a:r>
              <a:rPr lang="en-GB" dirty="0"/>
              <a:t>layer </a:t>
            </a:r>
            <a:r>
              <a:rPr lang="en-GB" dirty="0" smtClean="0"/>
              <a:t>is</a:t>
            </a:r>
          </a:p>
          <a:p>
            <a:pPr fontAlgn="base"/>
            <a:endParaRPr lang="en-GB" dirty="0"/>
          </a:p>
          <a:p>
            <a:pPr fontAlgn="base"/>
            <a:endParaRPr lang="en-GB" dirty="0" smtClean="0"/>
          </a:p>
          <a:p>
            <a:pPr marL="0" indent="0" fontAlgn="base">
              <a:buNone/>
            </a:pPr>
            <a:endParaRPr lang="en-GB" dirty="0" smtClean="0"/>
          </a:p>
          <a:p>
            <a:pPr fontAlgn="base"/>
            <a:r>
              <a:rPr lang="en-GB" dirty="0"/>
              <a:t>where </a:t>
            </a:r>
            <a:r>
              <a:rPr lang="en-GB" b="1" dirty="0"/>
              <a:t>O</a:t>
            </a:r>
            <a:r>
              <a:rPr lang="en-GB" dirty="0"/>
              <a:t> is the output height/length, </a:t>
            </a:r>
            <a:r>
              <a:rPr lang="en-GB" b="1" dirty="0"/>
              <a:t>W</a:t>
            </a:r>
            <a:r>
              <a:rPr lang="en-GB" dirty="0"/>
              <a:t> is the input height/length, </a:t>
            </a:r>
            <a:r>
              <a:rPr lang="en-GB" b="1" dirty="0"/>
              <a:t>K</a:t>
            </a:r>
            <a:r>
              <a:rPr lang="en-GB" dirty="0"/>
              <a:t> is the filter size, </a:t>
            </a:r>
            <a:r>
              <a:rPr lang="en-GB" b="1" dirty="0"/>
              <a:t>P</a:t>
            </a:r>
            <a:r>
              <a:rPr lang="en-GB" dirty="0"/>
              <a:t> is the padding, and </a:t>
            </a:r>
            <a:r>
              <a:rPr lang="en-GB" b="1" dirty="0"/>
              <a:t>S</a:t>
            </a:r>
            <a:r>
              <a:rPr lang="en-GB" dirty="0"/>
              <a:t> is the stride.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14</a:t>
            </a:fld>
            <a:endParaRPr lang="ko-KR" alt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 smtClean="0"/>
              <a:t>How to preserve the input dimension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760" y="2427734"/>
            <a:ext cx="2876951" cy="504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766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ReLu</a:t>
            </a:r>
            <a:r>
              <a:rPr lang="en-GB" dirty="0" smtClean="0"/>
              <a:t> Activation Function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/>
              <a:t>ReLU</a:t>
            </a:r>
            <a:r>
              <a:rPr lang="en-GB" dirty="0"/>
              <a:t> stands for Rectified Linear Unit for a non-linear operation. </a:t>
            </a:r>
            <a:endParaRPr lang="en-GB" dirty="0" smtClean="0"/>
          </a:p>
          <a:p>
            <a:r>
              <a:rPr lang="en-GB" dirty="0"/>
              <a:t> </a:t>
            </a:r>
            <a:r>
              <a:rPr lang="en-GB" b="1" i="1" dirty="0"/>
              <a:t>ƒ(x) = max(0,x</a:t>
            </a:r>
            <a:r>
              <a:rPr lang="en-GB" b="1" i="1" dirty="0" smtClean="0"/>
              <a:t>)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15</a:t>
            </a:fld>
            <a:endParaRPr lang="ko-KR" alt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 smtClean="0"/>
              <a:t>Rectified Linear Unit (</a:t>
            </a:r>
            <a:r>
              <a:rPr lang="en-GB" dirty="0" err="1" smtClean="0"/>
              <a:t>ReLu</a:t>
            </a:r>
            <a:r>
              <a:rPr lang="en-GB" dirty="0" smtClean="0"/>
              <a:t>)</a:t>
            </a:r>
            <a:endParaRPr lang="en-GB" dirty="0"/>
          </a:p>
        </p:txBody>
      </p:sp>
      <p:pic>
        <p:nvPicPr>
          <p:cNvPr id="8194" name="Picture 2" descr="https://cdn-images-1.medium.com/max/1600/1*gcvuKm3nUePXwUOLXfLIMQ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3970" y="2298974"/>
            <a:ext cx="3786135" cy="1787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Image result for cnn architecture basic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860183"/>
            <a:ext cx="2880320" cy="972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277282" y="3717306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 smtClean="0">
                <a:solidFill>
                  <a:srgbClr val="FF0000"/>
                </a:solidFill>
              </a:rPr>
              <a:t>  +</a:t>
            </a:r>
          </a:p>
          <a:p>
            <a:r>
              <a:rPr lang="en-GB" sz="900" dirty="0" err="1" smtClean="0">
                <a:solidFill>
                  <a:srgbClr val="FF0000"/>
                </a:solidFill>
              </a:rPr>
              <a:t>ReLu</a:t>
            </a:r>
            <a:endParaRPr lang="en-GB" sz="900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123728" y="3717306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 smtClean="0">
                <a:solidFill>
                  <a:srgbClr val="FF0000"/>
                </a:solidFill>
              </a:rPr>
              <a:t>  +</a:t>
            </a:r>
          </a:p>
          <a:p>
            <a:r>
              <a:rPr lang="en-GB" sz="900" dirty="0" err="1" smtClean="0">
                <a:solidFill>
                  <a:srgbClr val="FF0000"/>
                </a:solidFill>
              </a:rPr>
              <a:t>ReLu</a:t>
            </a:r>
            <a:endParaRPr lang="en-GB" sz="9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1397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Pooling Layer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63639"/>
            <a:ext cx="3898776" cy="3030984"/>
          </a:xfrm>
        </p:spPr>
        <p:txBody>
          <a:bodyPr/>
          <a:lstStyle/>
          <a:p>
            <a:r>
              <a:rPr lang="en-GB" dirty="0"/>
              <a:t>Pooling layer applies non-linear </a:t>
            </a:r>
            <a:r>
              <a:rPr lang="en-GB" dirty="0" err="1"/>
              <a:t>downsampling</a:t>
            </a:r>
            <a:r>
              <a:rPr lang="en-GB" dirty="0"/>
              <a:t> on activation </a:t>
            </a:r>
            <a:r>
              <a:rPr lang="en-GB" dirty="0" smtClean="0"/>
              <a:t>maps.</a:t>
            </a:r>
          </a:p>
          <a:p>
            <a:r>
              <a:rPr lang="en-GB" dirty="0" smtClean="0"/>
              <a:t>Pooling </a:t>
            </a:r>
            <a:r>
              <a:rPr lang="en-GB" dirty="0"/>
              <a:t>is aggressive </a:t>
            </a:r>
            <a:r>
              <a:rPr lang="en-GB" dirty="0" smtClean="0"/>
              <a:t>in discarding information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16</a:t>
            </a:fld>
            <a:endParaRPr lang="ko-KR" alt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9" name="Picture 4" descr="Image result for cnn architecture basic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351625"/>
            <a:ext cx="2880320" cy="972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 rot="19901347">
            <a:off x="6374050" y="145433"/>
            <a:ext cx="358300" cy="1290693"/>
          </a:xfrm>
          <a:prstGeom prst="rect">
            <a:avLst/>
          </a:prstGeom>
          <a:noFill/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 rot="19901347">
            <a:off x="7039612" y="86845"/>
            <a:ext cx="382292" cy="1290693"/>
          </a:xfrm>
          <a:prstGeom prst="rect">
            <a:avLst/>
          </a:prstGeom>
          <a:noFill/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3685" y="1657862"/>
            <a:ext cx="3163838" cy="269439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55576" y="3147814"/>
            <a:ext cx="173316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b="1" dirty="0" smtClean="0"/>
              <a:t>Types of pooling layer</a:t>
            </a:r>
            <a:r>
              <a:rPr lang="en-GB" sz="1100" dirty="0" smtClean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100" dirty="0" smtClean="0"/>
              <a:t>Max </a:t>
            </a:r>
            <a:r>
              <a:rPr lang="en-GB" sz="1100" dirty="0"/>
              <a:t>Pooling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100" dirty="0"/>
              <a:t>Average Pooling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100" dirty="0"/>
              <a:t>Sum Pooling</a:t>
            </a:r>
          </a:p>
        </p:txBody>
      </p:sp>
    </p:spTree>
    <p:extLst>
      <p:ext uri="{BB962C8B-B14F-4D97-AF65-F5344CB8AC3E}">
        <p14:creationId xmlns:p14="http://schemas.microsoft.com/office/powerpoint/2010/main" val="884205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Fully Connected Layer (1)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Neural Networks !</a:t>
            </a:r>
          </a:p>
          <a:p>
            <a:r>
              <a:rPr lang="en-GB" b="1" dirty="0" smtClean="0">
                <a:solidFill>
                  <a:srgbClr val="FF0000"/>
                </a:solidFill>
              </a:rPr>
              <a:t>Flattened </a:t>
            </a:r>
            <a:r>
              <a:rPr lang="en-GB" dirty="0" smtClean="0"/>
              <a:t>the output from convolutional layer</a:t>
            </a:r>
          </a:p>
          <a:p>
            <a:endParaRPr lang="en-GB" dirty="0" smtClean="0"/>
          </a:p>
          <a:p>
            <a:r>
              <a:rPr lang="en-GB" dirty="0" smtClean="0"/>
              <a:t>The fully connected networks is used for feature classification</a:t>
            </a:r>
          </a:p>
          <a:p>
            <a:r>
              <a:rPr lang="en-GB" dirty="0" smtClean="0"/>
              <a:t>The last layer uses </a:t>
            </a:r>
            <a:r>
              <a:rPr lang="en-GB" b="1" dirty="0" err="1" smtClean="0">
                <a:solidFill>
                  <a:srgbClr val="FF0000"/>
                </a:solidFill>
              </a:rPr>
              <a:t>SoftMax</a:t>
            </a:r>
            <a:r>
              <a:rPr lang="en-GB" dirty="0" smtClean="0"/>
              <a:t> activation function (for classification)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17</a:t>
            </a:fld>
            <a:endParaRPr lang="ko-KR" alt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Picture 4" descr="Image result for cnn architecture basic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351625"/>
            <a:ext cx="2880320" cy="972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https://cdn-images-1.medium.com/max/1600/1*Mw6LKUG8AWQhG73H1caT8w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103556"/>
            <a:ext cx="2425232" cy="1313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/>
        </p:nvSpPr>
        <p:spPr>
          <a:xfrm rot="19901347">
            <a:off x="7451477" y="103159"/>
            <a:ext cx="569526" cy="1290693"/>
          </a:xfrm>
          <a:prstGeom prst="rect">
            <a:avLst/>
          </a:prstGeom>
          <a:noFill/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139" t="76677" r="11101" b="-730"/>
          <a:stretch/>
        </p:blipFill>
        <p:spPr>
          <a:xfrm>
            <a:off x="5148064" y="1663787"/>
            <a:ext cx="720081" cy="648072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>
            <a:off x="5977137" y="1987823"/>
            <a:ext cx="576063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28549867"/>
              </p:ext>
            </p:extLst>
          </p:nvPr>
        </p:nvGraphicFramePr>
        <p:xfrm>
          <a:off x="6667061" y="1496797"/>
          <a:ext cx="33020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1" name="Equation" r:id="rId6" imgW="330120" imgH="914400" progId="Equation.DSMT4">
                  <p:embed/>
                </p:oleObj>
              </mc:Choice>
              <mc:Fallback>
                <p:oleObj name="Equation" r:id="rId6" imgW="330120" imgH="914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667061" y="1496797"/>
                        <a:ext cx="330200" cy="914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5326804" y="2267374"/>
            <a:ext cx="3626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50" dirty="0" smtClean="0">
                <a:solidFill>
                  <a:srgbClr val="FF0000"/>
                </a:solidFill>
              </a:rPr>
              <a:t>2D</a:t>
            </a:r>
            <a:endParaRPr lang="en-GB" sz="1050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571356" y="2387377"/>
            <a:ext cx="79861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50" dirty="0" smtClean="0">
                <a:solidFill>
                  <a:srgbClr val="FF0000"/>
                </a:solidFill>
              </a:rPr>
              <a:t>Vector 1D</a:t>
            </a:r>
            <a:endParaRPr lang="en-GB" sz="1050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64436" y="4389414"/>
            <a:ext cx="25044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/>
              <a:t>How many neuron in each layer?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542798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Fully Connected Layer (2)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The </a:t>
            </a:r>
            <a:r>
              <a:rPr lang="en-GB" dirty="0" err="1"/>
              <a:t>softmax</a:t>
            </a:r>
            <a:r>
              <a:rPr lang="en-GB" dirty="0"/>
              <a:t> function squashes the outputs of each unit to be between 0 and </a:t>
            </a:r>
            <a:r>
              <a:rPr lang="en-GB" dirty="0" smtClean="0"/>
              <a:t>1</a:t>
            </a:r>
          </a:p>
          <a:p>
            <a:r>
              <a:rPr lang="en-GB" dirty="0"/>
              <a:t>The output of the </a:t>
            </a:r>
            <a:r>
              <a:rPr lang="en-GB" dirty="0" err="1"/>
              <a:t>softmax</a:t>
            </a:r>
            <a:r>
              <a:rPr lang="en-GB" dirty="0"/>
              <a:t> function is equivalent to a categorical probability </a:t>
            </a:r>
            <a:r>
              <a:rPr lang="en-GB" dirty="0" smtClean="0"/>
              <a:t>distribution</a:t>
            </a:r>
          </a:p>
          <a:p>
            <a:r>
              <a:rPr lang="en-GB" dirty="0" smtClean="0"/>
              <a:t>Index having highest value represent the output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18</a:t>
            </a:fld>
            <a:endParaRPr lang="ko-KR" alt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Picture 4" descr="Image result for cnn architecture basic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8" y="3193675"/>
            <a:ext cx="2880320" cy="972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38" name="Picture 2" descr="How does a softmax function work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3288727"/>
            <a:ext cx="2456383" cy="940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8100392" y="4067861"/>
            <a:ext cx="611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 smtClean="0">
                <a:solidFill>
                  <a:srgbClr val="FF0000"/>
                </a:solidFill>
              </a:rPr>
              <a:t>    +</a:t>
            </a:r>
          </a:p>
          <a:p>
            <a:r>
              <a:rPr lang="en-GB" sz="900" dirty="0" err="1" smtClean="0">
                <a:solidFill>
                  <a:srgbClr val="FF0000"/>
                </a:solidFill>
              </a:rPr>
              <a:t>SoftMax</a:t>
            </a:r>
            <a:endParaRPr lang="en-GB" sz="900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539169" y="3225635"/>
            <a:ext cx="4603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 smtClean="0">
                <a:solidFill>
                  <a:srgbClr val="FF0000"/>
                </a:solidFill>
              </a:rPr>
              <a:t>cat</a:t>
            </a:r>
            <a:endParaRPr lang="en-GB" sz="1600" dirty="0">
              <a:solidFill>
                <a:srgbClr val="FF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91880" y="3564189"/>
            <a:ext cx="5549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strike="sngStrike" dirty="0" smtClean="0">
                <a:solidFill>
                  <a:srgbClr val="FF0000"/>
                </a:solidFill>
              </a:rPr>
              <a:t>dog</a:t>
            </a:r>
            <a:endParaRPr lang="en-GB" sz="1600" strike="sngStrike" dirty="0">
              <a:solidFill>
                <a:srgbClr val="FF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517528" y="3886257"/>
            <a:ext cx="5293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strike="sngStrike" dirty="0" smtClean="0">
                <a:solidFill>
                  <a:srgbClr val="FF0000"/>
                </a:solidFill>
              </a:rPr>
              <a:t>lion</a:t>
            </a:r>
            <a:endParaRPr lang="en-GB" sz="1600" strike="sngStrike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0330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Learning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 smtClean="0"/>
              <a:t>What dimension and kind of filter/kernel that we use ?</a:t>
            </a:r>
          </a:p>
          <a:p>
            <a:r>
              <a:rPr lang="en-GB" dirty="0" smtClean="0"/>
              <a:t>What is the weight value that we use ?</a:t>
            </a:r>
          </a:p>
          <a:p>
            <a:endParaRPr lang="en-GB" dirty="0" smtClean="0"/>
          </a:p>
          <a:p>
            <a:endParaRPr lang="en-GB" dirty="0"/>
          </a:p>
          <a:p>
            <a:endParaRPr lang="en-GB" dirty="0" smtClean="0"/>
          </a:p>
          <a:p>
            <a:endParaRPr lang="en-GB" dirty="0"/>
          </a:p>
          <a:p>
            <a:endParaRPr lang="en-GB" dirty="0" smtClean="0"/>
          </a:p>
          <a:p>
            <a:endParaRPr lang="en-GB" dirty="0" smtClean="0"/>
          </a:p>
          <a:p>
            <a:r>
              <a:rPr lang="en-GB" dirty="0" smtClean="0"/>
              <a:t>We just need to initialize the value, and let the CNN through learning set the final filter and weight value itself.</a:t>
            </a:r>
          </a:p>
          <a:p>
            <a:r>
              <a:rPr lang="en-GB" dirty="0" smtClean="0"/>
              <a:t>However, the number of layer and type of activation function are chosen based on your trial experiments.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19</a:t>
            </a:fld>
            <a:endParaRPr lang="ko-KR" alt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Picture 4" descr="Image result for cnn architecture basic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7258" y="2234185"/>
            <a:ext cx="3260886" cy="1101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/>
          <p:cNvCxnSpPr/>
          <p:nvPr/>
        </p:nvCxnSpPr>
        <p:spPr>
          <a:xfrm>
            <a:off x="2689529" y="3435846"/>
            <a:ext cx="3096344" cy="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078679" y="2555911"/>
            <a:ext cx="20162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 smtClean="0">
                <a:solidFill>
                  <a:srgbClr val="FF0000"/>
                </a:solidFill>
              </a:rPr>
              <a:t>Back-propagation as  supervised learning!</a:t>
            </a:r>
            <a:endParaRPr lang="en-GB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3755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Outline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History of CNN</a:t>
            </a:r>
          </a:p>
          <a:p>
            <a:r>
              <a:rPr lang="en-GB" dirty="0" smtClean="0"/>
              <a:t>Application of CNN</a:t>
            </a:r>
          </a:p>
          <a:p>
            <a:r>
              <a:rPr lang="en-GB" dirty="0" smtClean="0"/>
              <a:t>Introduction</a:t>
            </a:r>
          </a:p>
          <a:p>
            <a:r>
              <a:rPr lang="en-GB" dirty="0" smtClean="0"/>
              <a:t>CNN Architecture &amp; How it works</a:t>
            </a:r>
          </a:p>
          <a:p>
            <a:r>
              <a:rPr lang="en-GB" dirty="0" smtClean="0"/>
              <a:t>Variants of CNN</a:t>
            </a:r>
          </a:p>
          <a:p>
            <a:r>
              <a:rPr lang="en-GB" dirty="0" smtClean="0"/>
              <a:t>Practice using Python &amp; </a:t>
            </a:r>
            <a:r>
              <a:rPr lang="en-GB" dirty="0" err="1" smtClean="0"/>
              <a:t>TensorFlow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2</a:t>
            </a:fld>
            <a:endParaRPr lang="ko-KR" alt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7421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Optimization</a:t>
            </a:r>
            <a:endParaRPr lang="en-GB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497002"/>
            <a:ext cx="3478191" cy="46425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20</a:t>
            </a:fld>
            <a:endParaRPr lang="ko-KR" alt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2131352"/>
            <a:ext cx="5040560" cy="82345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699"/>
          <a:stretch/>
        </p:blipFill>
        <p:spPr>
          <a:xfrm>
            <a:off x="5652120" y="2776260"/>
            <a:ext cx="2848645" cy="1991003"/>
          </a:xfrm>
          <a:prstGeom prst="rect">
            <a:avLst/>
          </a:prstGeom>
        </p:spPr>
      </p:pic>
      <p:pic>
        <p:nvPicPr>
          <p:cNvPr id="10" name="Picture 4" descr="Image result for cnn architecture basic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767614"/>
            <a:ext cx="4052016" cy="1368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Arrow Connector 12"/>
          <p:cNvCxnSpPr/>
          <p:nvPr/>
        </p:nvCxnSpPr>
        <p:spPr>
          <a:xfrm>
            <a:off x="4932040" y="2171769"/>
            <a:ext cx="375476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188676" y="2118363"/>
            <a:ext cx="1673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rgbClr val="FF0000"/>
                </a:solidFill>
              </a:rPr>
              <a:t>Compute Loss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83568" y="3356262"/>
            <a:ext cx="239982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rgbClr val="C00000"/>
                </a:solidFill>
              </a:rPr>
              <a:t>Type of optimization in DNN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 smtClean="0"/>
              <a:t>Gradient descent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 smtClean="0"/>
              <a:t>Stochastic </a:t>
            </a:r>
            <a:r>
              <a:rPr lang="en-GB" sz="1200" dirty="0"/>
              <a:t>gradient </a:t>
            </a:r>
            <a:r>
              <a:rPr lang="en-GB" sz="1200" dirty="0" smtClean="0"/>
              <a:t>descent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 err="1" smtClean="0"/>
              <a:t>AdamOptimizer</a:t>
            </a:r>
            <a:r>
              <a:rPr lang="en-GB" sz="1200" dirty="0" smtClean="0"/>
              <a:t>, etc.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456965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Summary of How CNN works (1)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en-GB" sz="1400" dirty="0"/>
              <a:t>Provide input image into convolution layer</a:t>
            </a:r>
          </a:p>
          <a:p>
            <a:pPr>
              <a:buFont typeface="+mj-lt"/>
              <a:buAutoNum type="arabicPeriod"/>
            </a:pPr>
            <a:r>
              <a:rPr lang="en-GB" sz="1400" dirty="0"/>
              <a:t>Choose parameters, apply filters with strides, padding if requires. Perform convolution on the image </a:t>
            </a:r>
            <a:r>
              <a:rPr lang="en-GB" sz="1400" dirty="0" smtClean="0"/>
              <a:t> and </a:t>
            </a:r>
            <a:r>
              <a:rPr lang="en-GB" sz="1400" dirty="0"/>
              <a:t>apply </a:t>
            </a:r>
            <a:r>
              <a:rPr lang="en-GB" sz="1400" dirty="0" err="1"/>
              <a:t>ReLU</a:t>
            </a:r>
            <a:r>
              <a:rPr lang="en-GB" sz="1400" dirty="0"/>
              <a:t> activation to the matrix.</a:t>
            </a:r>
          </a:p>
          <a:p>
            <a:pPr>
              <a:buFont typeface="+mj-lt"/>
              <a:buAutoNum type="arabicPeriod"/>
            </a:pPr>
            <a:r>
              <a:rPr lang="en-GB" sz="1400" dirty="0"/>
              <a:t>Perform pooling to reduce dimensionality size</a:t>
            </a:r>
          </a:p>
          <a:p>
            <a:pPr>
              <a:buFont typeface="+mj-lt"/>
              <a:buAutoNum type="arabicPeriod"/>
            </a:pPr>
            <a:r>
              <a:rPr lang="en-GB" sz="1400" dirty="0"/>
              <a:t>Add as many convolutional layers until satisfied</a:t>
            </a:r>
          </a:p>
          <a:p>
            <a:pPr>
              <a:buFont typeface="+mj-lt"/>
              <a:buAutoNum type="arabicPeriod"/>
            </a:pPr>
            <a:r>
              <a:rPr lang="en-GB" sz="1400" dirty="0"/>
              <a:t>Flatten the output and feed into a fully connected layer (FC Layer)</a:t>
            </a:r>
          </a:p>
          <a:p>
            <a:pPr>
              <a:buFont typeface="+mj-lt"/>
              <a:buAutoNum type="arabicPeriod"/>
            </a:pPr>
            <a:r>
              <a:rPr lang="en-GB" sz="1400" dirty="0"/>
              <a:t>Output the class using an activation function </a:t>
            </a:r>
            <a:r>
              <a:rPr lang="en-GB" sz="1400" dirty="0" smtClean="0"/>
              <a:t>(</a:t>
            </a:r>
            <a:r>
              <a:rPr lang="en-GB" sz="1400" dirty="0" err="1" smtClean="0"/>
              <a:t>SoftMax</a:t>
            </a:r>
            <a:r>
              <a:rPr lang="en-GB" sz="1400" dirty="0" smtClean="0"/>
              <a:t>) </a:t>
            </a:r>
            <a:r>
              <a:rPr lang="en-GB" sz="1400" dirty="0"/>
              <a:t>and classifies images.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21</a:t>
            </a:fld>
            <a:endParaRPr lang="ko-KR" alt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7" name="Picture 4" descr="Image result for cnn architecture basic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3435846"/>
            <a:ext cx="2880320" cy="972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6245834" y="429296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 smtClean="0">
                <a:solidFill>
                  <a:srgbClr val="FF0000"/>
                </a:solidFill>
              </a:rPr>
              <a:t>  +</a:t>
            </a:r>
          </a:p>
          <a:p>
            <a:r>
              <a:rPr lang="en-GB" sz="900" dirty="0" err="1" smtClean="0">
                <a:solidFill>
                  <a:srgbClr val="FF0000"/>
                </a:solidFill>
              </a:rPr>
              <a:t>ReLu</a:t>
            </a:r>
            <a:endParaRPr lang="en-GB" sz="900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092280" y="429296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 smtClean="0">
                <a:solidFill>
                  <a:srgbClr val="FF0000"/>
                </a:solidFill>
              </a:rPr>
              <a:t>  +</a:t>
            </a:r>
          </a:p>
          <a:p>
            <a:r>
              <a:rPr lang="en-GB" sz="900" dirty="0" err="1" smtClean="0">
                <a:solidFill>
                  <a:srgbClr val="FF0000"/>
                </a:solidFill>
              </a:rPr>
              <a:t>ReLu</a:t>
            </a:r>
            <a:endParaRPr lang="en-GB" sz="9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6908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Summary of How CNN works </a:t>
            </a:r>
            <a:r>
              <a:rPr lang="en-GB" dirty="0" smtClean="0"/>
              <a:t>(2)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22</a:t>
            </a:fld>
            <a:endParaRPr lang="ko-KR" alt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Picture 2" descr="http://cs231n.github.io/assets/cnn/convnet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1707654"/>
            <a:ext cx="5268941" cy="2523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6950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Advance of CNN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How to choose the best architecture ? </a:t>
            </a:r>
            <a:r>
              <a:rPr lang="en-GB" dirty="0" smtClean="0">
                <a:solidFill>
                  <a:srgbClr val="FF0000"/>
                </a:solidFill>
              </a:rPr>
              <a:t>it depends on our case</a:t>
            </a:r>
            <a:endParaRPr lang="en-GB" dirty="0"/>
          </a:p>
          <a:p>
            <a:r>
              <a:rPr lang="en-GB" dirty="0" smtClean="0"/>
              <a:t>There is no standard architecture, like how many conv. Layer, pooling layer, strides, and number of fully connected layer. Do a trial experiment 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23</a:t>
            </a:fld>
            <a:endParaRPr lang="ko-KR" alt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7100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Dropout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63639"/>
            <a:ext cx="3682752" cy="3030984"/>
          </a:xfrm>
        </p:spPr>
        <p:txBody>
          <a:bodyPr/>
          <a:lstStyle/>
          <a:p>
            <a:r>
              <a:rPr lang="en-GB" dirty="0" smtClean="0"/>
              <a:t>During </a:t>
            </a:r>
            <a:r>
              <a:rPr lang="en-GB" dirty="0"/>
              <a:t>training, </a:t>
            </a:r>
            <a:r>
              <a:rPr lang="en-GB" dirty="0" smtClean="0"/>
              <a:t>randomly ignore </a:t>
            </a:r>
            <a:r>
              <a:rPr lang="en-GB" dirty="0"/>
              <a:t>activations </a:t>
            </a:r>
            <a:r>
              <a:rPr lang="en-GB" dirty="0" smtClean="0"/>
              <a:t>by probability </a:t>
            </a:r>
            <a:r>
              <a:rPr lang="en-GB" b="1" dirty="0" smtClean="0"/>
              <a:t>p</a:t>
            </a:r>
          </a:p>
          <a:p>
            <a:r>
              <a:rPr lang="en-GB" dirty="0"/>
              <a:t>During testing, use </a:t>
            </a:r>
            <a:r>
              <a:rPr lang="en-GB" dirty="0" smtClean="0"/>
              <a:t>all activations </a:t>
            </a:r>
            <a:r>
              <a:rPr lang="en-GB" dirty="0"/>
              <a:t>but scale </a:t>
            </a:r>
            <a:r>
              <a:rPr lang="en-GB" dirty="0" smtClean="0"/>
              <a:t>them by </a:t>
            </a:r>
            <a:r>
              <a:rPr lang="en-GB" b="1" dirty="0" smtClean="0"/>
              <a:t>p</a:t>
            </a:r>
          </a:p>
          <a:p>
            <a:r>
              <a:rPr lang="en-GB" dirty="0" smtClean="0"/>
              <a:t>Effectively prevent overfitting </a:t>
            </a:r>
            <a:r>
              <a:rPr lang="en-GB" dirty="0"/>
              <a:t>by </a:t>
            </a:r>
            <a:r>
              <a:rPr lang="en-GB" dirty="0" smtClean="0"/>
              <a:t>reducing correlation between neurons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24</a:t>
            </a:fld>
            <a:endParaRPr lang="ko-KR" alt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32" y="1807737"/>
            <a:ext cx="3635341" cy="2031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800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ImageNet Challenge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25</a:t>
            </a:fld>
            <a:endParaRPr lang="ko-KR" alt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 smtClean="0"/>
              <a:t>Error rate in classifying objects</a:t>
            </a:r>
            <a:endParaRPr lang="en-GB" dirty="0"/>
          </a:p>
        </p:txBody>
      </p:sp>
      <p:pic>
        <p:nvPicPr>
          <p:cNvPr id="6" name="Content Placeholder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5"/>
          <a:stretch/>
        </p:blipFill>
        <p:spPr>
          <a:xfrm>
            <a:off x="2391611" y="1560561"/>
            <a:ext cx="4968753" cy="252218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424525" y="4085824"/>
            <a:ext cx="225734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i="1" dirty="0" smtClean="0"/>
              <a:t>Fe-</a:t>
            </a:r>
            <a:r>
              <a:rPr lang="en-GB" sz="800" i="1" dirty="0" err="1" smtClean="0"/>
              <a:t>fei</a:t>
            </a:r>
            <a:r>
              <a:rPr lang="en-GB" sz="800" i="1" dirty="0" smtClean="0"/>
              <a:t> Li, et. al, CNNn23 Stanford Univ. 2017</a:t>
            </a:r>
            <a:endParaRPr lang="en-GB" sz="800" i="1" dirty="0"/>
          </a:p>
        </p:txBody>
      </p:sp>
      <p:sp>
        <p:nvSpPr>
          <p:cNvPr id="10" name="TextBox 9"/>
          <p:cNvSpPr txBox="1"/>
          <p:nvPr/>
        </p:nvSpPr>
        <p:spPr>
          <a:xfrm>
            <a:off x="1541192" y="2683153"/>
            <a:ext cx="8416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/>
              <a:t>Error rate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1020445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Variant of CNN (2)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/>
              <a:t>AlexNet</a:t>
            </a:r>
            <a:r>
              <a:rPr lang="en-GB" dirty="0"/>
              <a:t> (2012) : </a:t>
            </a:r>
            <a:r>
              <a:rPr lang="en-GB" b="1" i="1" dirty="0"/>
              <a:t>Alex</a:t>
            </a:r>
            <a:r>
              <a:rPr lang="en-GB" i="1" dirty="0"/>
              <a:t> </a:t>
            </a:r>
            <a:r>
              <a:rPr lang="en-GB" i="1" dirty="0" err="1"/>
              <a:t>Krizhevsky</a:t>
            </a:r>
            <a:r>
              <a:rPr lang="en-GB" i="1" dirty="0"/>
              <a:t>, </a:t>
            </a:r>
            <a:r>
              <a:rPr lang="en-GB" i="1" dirty="0" err="1"/>
              <a:t>Sutskever</a:t>
            </a:r>
            <a:r>
              <a:rPr lang="en-GB" i="1" dirty="0"/>
              <a:t>, and Hinton</a:t>
            </a:r>
          </a:p>
          <a:p>
            <a:endParaRPr lang="en-GB" dirty="0" smtClean="0"/>
          </a:p>
          <a:p>
            <a:endParaRPr lang="en-GB" sz="1100" b="1" i="1" dirty="0" smtClean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26</a:t>
            </a:fld>
            <a:endParaRPr lang="ko-KR" alt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Content Placeholder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5"/>
          <a:stretch/>
        </p:blipFill>
        <p:spPr>
          <a:xfrm>
            <a:off x="6293024" y="205977"/>
            <a:ext cx="2653952" cy="134717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7092280" y="648562"/>
            <a:ext cx="288032" cy="904586"/>
          </a:xfrm>
          <a:prstGeom prst="rect">
            <a:avLst/>
          </a:prstGeom>
          <a:noFill/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 descr="https://adeshpande3.github.io/assets/AlexNe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355726"/>
            <a:ext cx="4392488" cy="1734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5411506" y="2643758"/>
            <a:ext cx="286783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b="1" dirty="0" smtClean="0">
                <a:solidFill>
                  <a:srgbClr val="FF0000"/>
                </a:solidFill>
              </a:rPr>
              <a:t>7 Layer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 err="1" smtClean="0"/>
              <a:t>ReLU</a:t>
            </a:r>
            <a:endParaRPr lang="en-GB" sz="12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 smtClean="0"/>
              <a:t>Drop Out Layer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 smtClean="0"/>
              <a:t>Jittering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 smtClean="0"/>
              <a:t>Stochastic Gradient Descent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 smtClean="0"/>
              <a:t>GTX 580 GPUs for five to </a:t>
            </a:r>
            <a:r>
              <a:rPr lang="en-GB" sz="1200" b="1" dirty="0" smtClean="0">
                <a:solidFill>
                  <a:srgbClr val="FF0000"/>
                </a:solidFill>
              </a:rPr>
              <a:t>six days</a:t>
            </a:r>
            <a:endParaRPr lang="en-GB" sz="1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5603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Variant of CNN (1)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dirty="0"/>
              <a:t>ZF</a:t>
            </a:r>
            <a:r>
              <a:rPr lang="en-GB" dirty="0"/>
              <a:t> Net (2013): </a:t>
            </a:r>
            <a:r>
              <a:rPr lang="en-GB" i="1" dirty="0"/>
              <a:t>Matthew</a:t>
            </a:r>
            <a:r>
              <a:rPr lang="en-GB" b="1" i="1" dirty="0"/>
              <a:t> </a:t>
            </a:r>
            <a:r>
              <a:rPr lang="en-GB" b="1" i="1" dirty="0" err="1"/>
              <a:t>Zeiler</a:t>
            </a:r>
            <a:r>
              <a:rPr lang="en-GB" b="1" i="1" dirty="0"/>
              <a:t> </a:t>
            </a:r>
            <a:r>
              <a:rPr lang="en-GB" i="1" dirty="0"/>
              <a:t>and Rob </a:t>
            </a:r>
            <a:r>
              <a:rPr lang="en-GB" b="1" i="1" dirty="0"/>
              <a:t>Fergus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27</a:t>
            </a:fld>
            <a:endParaRPr lang="ko-KR" alt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Content Placeholder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5"/>
          <a:stretch/>
        </p:blipFill>
        <p:spPr>
          <a:xfrm>
            <a:off x="6300192" y="205977"/>
            <a:ext cx="2653952" cy="134717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7380312" y="648562"/>
            <a:ext cx="288032" cy="904586"/>
          </a:xfrm>
          <a:prstGeom prst="rect">
            <a:avLst/>
          </a:prstGeom>
          <a:noFill/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/>
          <p:cNvSpPr txBox="1"/>
          <p:nvPr/>
        </p:nvSpPr>
        <p:spPr>
          <a:xfrm>
            <a:off x="5323923" y="2571299"/>
            <a:ext cx="351365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b="1" dirty="0" smtClean="0">
                <a:solidFill>
                  <a:srgbClr val="FF0000"/>
                </a:solidFill>
              </a:rPr>
              <a:t>7 Layer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 smtClean="0"/>
              <a:t>Very similar architecture to </a:t>
            </a:r>
            <a:r>
              <a:rPr lang="en-GB" sz="1200" dirty="0" err="1" smtClean="0"/>
              <a:t>AlexNet</a:t>
            </a:r>
            <a:endParaRPr lang="en-GB" sz="12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 smtClean="0"/>
              <a:t>Instead of 11x11 sized filter it uses 7x7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 smtClean="0"/>
              <a:t>2 Strides instead of 4 strides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/>
              <a:t>Trained on a GTX 580 GPU for </a:t>
            </a:r>
            <a:r>
              <a:rPr lang="en-GB" sz="1200" b="1" dirty="0">
                <a:solidFill>
                  <a:srgbClr val="FF0000"/>
                </a:solidFill>
              </a:rPr>
              <a:t>twelve days</a:t>
            </a:r>
            <a:endParaRPr lang="en-GB" sz="1200" dirty="0">
              <a:solidFill>
                <a:srgbClr val="FF0000"/>
              </a:solidFill>
            </a:endParaRPr>
          </a:p>
        </p:txBody>
      </p:sp>
      <p:pic>
        <p:nvPicPr>
          <p:cNvPr id="11" name="Picture 2" descr="https://adeshpande3.github.io/assets/zfne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815" y="2448153"/>
            <a:ext cx="5006864" cy="1488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5330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Variant of CNN (3)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dirty="0"/>
              <a:t>VGG</a:t>
            </a:r>
            <a:r>
              <a:rPr lang="en-GB" dirty="0"/>
              <a:t> Net (</a:t>
            </a:r>
            <a:r>
              <a:rPr lang="en-GB" dirty="0" smtClean="0"/>
              <a:t>2014): </a:t>
            </a:r>
            <a:r>
              <a:rPr lang="en-GB" sz="1100" i="1" dirty="0"/>
              <a:t>Karen </a:t>
            </a:r>
            <a:r>
              <a:rPr lang="en-GB" sz="1100" i="1" dirty="0" err="1"/>
              <a:t>Simonyan</a:t>
            </a:r>
            <a:r>
              <a:rPr lang="en-GB" sz="1100" i="1" dirty="0"/>
              <a:t> &amp; Andrew Zisserman</a:t>
            </a:r>
          </a:p>
          <a:p>
            <a:endParaRPr lang="en-GB" sz="1100" b="1" i="1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28</a:t>
            </a:fld>
            <a:endParaRPr lang="ko-KR" alt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Content Placeholder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5"/>
          <a:stretch/>
        </p:blipFill>
        <p:spPr>
          <a:xfrm>
            <a:off x="6300192" y="205977"/>
            <a:ext cx="2653952" cy="134717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7740352" y="666564"/>
            <a:ext cx="288032" cy="904586"/>
          </a:xfrm>
          <a:prstGeom prst="rect">
            <a:avLst/>
          </a:prstGeom>
          <a:noFill/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2" descr="https://adeshpande3.github.io/assets/VGGNet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262" y="1933878"/>
            <a:ext cx="2592288" cy="2620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3910517" y="2828423"/>
            <a:ext cx="47421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b="1" dirty="0" smtClean="0">
                <a:solidFill>
                  <a:srgbClr val="FF0000"/>
                </a:solidFill>
              </a:rPr>
              <a:t>19 Layer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 smtClean="0"/>
              <a:t>3x3 filter sized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 smtClean="0"/>
              <a:t>Jittering technique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/>
              <a:t>Trained on 4 </a:t>
            </a:r>
            <a:r>
              <a:rPr lang="en-GB" sz="1200" dirty="0" err="1"/>
              <a:t>Nvidia</a:t>
            </a:r>
            <a:r>
              <a:rPr lang="en-GB" sz="1200" dirty="0"/>
              <a:t> Titan Black GPUs for </a:t>
            </a:r>
            <a:r>
              <a:rPr lang="en-GB" sz="1200" b="1" dirty="0">
                <a:solidFill>
                  <a:srgbClr val="FF0000"/>
                </a:solidFill>
              </a:rPr>
              <a:t>two to three week</a:t>
            </a:r>
            <a:endParaRPr lang="en-GB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2939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29</a:t>
            </a:fld>
            <a:endParaRPr lang="ko-KR" alt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Picture 2" descr="https://adeshpande3.github.io/assets/GoogLeNet5.pn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512" y="-236562"/>
            <a:ext cx="9729079" cy="547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5316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History of CNN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1200" dirty="0" smtClean="0"/>
              <a:t>CNN (Convolutional Neural Networks) was invented by Yann </a:t>
            </a:r>
            <a:r>
              <a:rPr lang="en-GB" sz="1200" dirty="0" err="1" smtClean="0"/>
              <a:t>LeCun</a:t>
            </a:r>
            <a:r>
              <a:rPr lang="en-GB" sz="1200" dirty="0" smtClean="0"/>
              <a:t> in 1998</a:t>
            </a:r>
          </a:p>
          <a:p>
            <a:r>
              <a:rPr lang="en-GB" sz="1200" dirty="0" smtClean="0"/>
              <a:t>The first paper title: Gradient-Based Learning Applied to Document Recognition</a:t>
            </a:r>
          </a:p>
          <a:p>
            <a:r>
              <a:rPr lang="en-GB" sz="1200" dirty="0" smtClean="0"/>
              <a:t>The popularity of CNN (Deep Learning) was extremely increasing after it always won in  </a:t>
            </a:r>
            <a:r>
              <a:rPr lang="en-GB" sz="1200" b="1" i="1" dirty="0" smtClean="0"/>
              <a:t>ImageNet Challenge</a:t>
            </a:r>
            <a:r>
              <a:rPr lang="en-GB" sz="1200" dirty="0" smtClean="0"/>
              <a:t> (A computer vision world-cup) in 2012</a:t>
            </a:r>
            <a:endParaRPr lang="en-GB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3</a:t>
            </a:fld>
            <a:endParaRPr lang="ko-KR" alt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7" name="Content Placeholder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5"/>
          <a:stretch/>
        </p:blipFill>
        <p:spPr>
          <a:xfrm>
            <a:off x="2771800" y="2715766"/>
            <a:ext cx="3456384" cy="175449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779912" y="3167466"/>
            <a:ext cx="2016224" cy="1302793"/>
          </a:xfrm>
          <a:prstGeom prst="rect">
            <a:avLst/>
          </a:prstGeom>
          <a:noFill/>
          <a:ln w="381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/>
          <p:cNvSpPr txBox="1"/>
          <p:nvPr/>
        </p:nvSpPr>
        <p:spPr>
          <a:xfrm>
            <a:off x="4300493" y="3285235"/>
            <a:ext cx="1133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dirty="0" smtClean="0">
                <a:solidFill>
                  <a:srgbClr val="FFFF00"/>
                </a:solidFill>
              </a:rPr>
              <a:t>Using CNN</a:t>
            </a:r>
            <a:endParaRPr lang="en-GB" sz="1400" b="1" dirty="0">
              <a:solidFill>
                <a:srgbClr val="FFFF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61858" y="4470259"/>
            <a:ext cx="174278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600" i="1" dirty="0" smtClean="0"/>
              <a:t>Fe-</a:t>
            </a:r>
            <a:r>
              <a:rPr lang="en-GB" sz="600" i="1" dirty="0" err="1" smtClean="0"/>
              <a:t>fei</a:t>
            </a:r>
            <a:r>
              <a:rPr lang="en-GB" sz="600" i="1" dirty="0" smtClean="0"/>
              <a:t> Li, et. al, CNNn23 Stanford Univ. 2017</a:t>
            </a:r>
            <a:endParaRPr lang="en-GB" sz="600" i="1" dirty="0"/>
          </a:p>
        </p:txBody>
      </p:sp>
      <p:sp>
        <p:nvSpPr>
          <p:cNvPr id="6" name="Rectangle 5"/>
          <p:cNvSpPr/>
          <p:nvPr/>
        </p:nvSpPr>
        <p:spPr>
          <a:xfrm>
            <a:off x="6156176" y="1808990"/>
            <a:ext cx="1800200" cy="2160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 smtClean="0"/>
              <a:t>For text recognition</a:t>
            </a:r>
            <a:endParaRPr lang="en-GB" sz="1100" dirty="0"/>
          </a:p>
        </p:txBody>
      </p:sp>
      <p:sp>
        <p:nvSpPr>
          <p:cNvPr id="11" name="TextBox 10"/>
          <p:cNvSpPr txBox="1"/>
          <p:nvPr/>
        </p:nvSpPr>
        <p:spPr>
          <a:xfrm>
            <a:off x="1930159" y="3454512"/>
            <a:ext cx="8416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/>
              <a:t>Error rate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4255672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0" grpId="0"/>
      <p:bldP spid="6" grpId="0" animBg="1"/>
      <p:bldP spid="11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Variant of CNN (4)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dirty="0" err="1"/>
              <a:t>GoogleNet</a:t>
            </a:r>
            <a:r>
              <a:rPr lang="en-GB" dirty="0"/>
              <a:t> (2015</a:t>
            </a:r>
            <a:r>
              <a:rPr lang="en-GB" dirty="0" smtClean="0"/>
              <a:t>): </a:t>
            </a:r>
            <a:r>
              <a:rPr lang="en-GB" sz="1100" dirty="0"/>
              <a:t>Christian </a:t>
            </a:r>
            <a:r>
              <a:rPr lang="en-GB" sz="1100" dirty="0" err="1"/>
              <a:t>Szegedy</a:t>
            </a:r>
            <a:r>
              <a:rPr lang="en-GB" sz="1100" dirty="0"/>
              <a:t> et al.</a:t>
            </a:r>
          </a:p>
          <a:p>
            <a:endParaRPr lang="en-GB" sz="1100" b="1" i="1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30</a:t>
            </a:fld>
            <a:endParaRPr lang="ko-KR" alt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Content Placeholder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5"/>
          <a:stretch/>
        </p:blipFill>
        <p:spPr>
          <a:xfrm>
            <a:off x="6300192" y="205977"/>
            <a:ext cx="2653952" cy="134717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8028384" y="710183"/>
            <a:ext cx="288032" cy="904586"/>
          </a:xfrm>
          <a:prstGeom prst="rect">
            <a:avLst/>
          </a:prstGeom>
          <a:noFill/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905864"/>
            <a:ext cx="4464496" cy="273318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364088" y="2786743"/>
            <a:ext cx="20938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dirty="0">
                <a:solidFill>
                  <a:srgbClr val="FF0000"/>
                </a:solidFill>
              </a:rPr>
              <a:t>100 </a:t>
            </a:r>
            <a:r>
              <a:rPr lang="en-GB" sz="1600" b="1" dirty="0" smtClean="0">
                <a:solidFill>
                  <a:srgbClr val="FF0000"/>
                </a:solidFill>
              </a:rPr>
              <a:t>layers </a:t>
            </a:r>
            <a:r>
              <a:rPr lang="en-GB" sz="1600" dirty="0" smtClean="0"/>
              <a:t>:</a:t>
            </a:r>
            <a:endParaRPr lang="en-GB" sz="1600" dirty="0"/>
          </a:p>
          <a:p>
            <a:r>
              <a:rPr lang="en-GB" sz="1600" dirty="0" smtClean="0"/>
              <a:t>9 Inception module </a:t>
            </a:r>
          </a:p>
        </p:txBody>
      </p:sp>
    </p:spTree>
    <p:extLst>
      <p:ext uri="{BB962C8B-B14F-4D97-AF65-F5344CB8AC3E}">
        <p14:creationId xmlns:p14="http://schemas.microsoft.com/office/powerpoint/2010/main" val="2669104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Variant of CNN (4)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Microsoft </a:t>
            </a:r>
            <a:r>
              <a:rPr lang="en-GB" b="1" dirty="0" err="1"/>
              <a:t>ResNet</a:t>
            </a:r>
            <a:r>
              <a:rPr lang="en-GB" dirty="0"/>
              <a:t> (2016</a:t>
            </a:r>
            <a:r>
              <a:rPr lang="en-GB" dirty="0" smtClean="0"/>
              <a:t>): </a:t>
            </a:r>
            <a:r>
              <a:rPr lang="en-GB" sz="1100" dirty="0" err="1"/>
              <a:t>Kaiming</a:t>
            </a:r>
            <a:r>
              <a:rPr lang="en-GB" sz="1100" dirty="0"/>
              <a:t> He et al</a:t>
            </a:r>
            <a:r>
              <a:rPr lang="en-GB" sz="1100" dirty="0" smtClean="0"/>
              <a:t>.</a:t>
            </a:r>
            <a:endParaRPr lang="en-GB" sz="1100" dirty="0"/>
          </a:p>
          <a:p>
            <a:endParaRPr lang="en-GB" sz="1100" b="1" i="1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31</a:t>
            </a:fld>
            <a:endParaRPr lang="ko-KR" alt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Content Placeholder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5"/>
          <a:stretch/>
        </p:blipFill>
        <p:spPr>
          <a:xfrm>
            <a:off x="6300192" y="205977"/>
            <a:ext cx="2653952" cy="134717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8316416" y="717545"/>
            <a:ext cx="288032" cy="904586"/>
          </a:xfrm>
          <a:prstGeom prst="rect">
            <a:avLst/>
          </a:prstGeom>
          <a:noFill/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2" descr="https://adeshpande3.github.io/assets/ResNet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974" y="1923678"/>
            <a:ext cx="1627625" cy="2719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4580317" y="2534044"/>
            <a:ext cx="23093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Ultra deep </a:t>
            </a:r>
            <a:r>
              <a:rPr lang="en-GB" sz="1400" b="1" dirty="0">
                <a:solidFill>
                  <a:srgbClr val="FF0000"/>
                </a:solidFill>
              </a:rPr>
              <a:t>152 </a:t>
            </a:r>
            <a:r>
              <a:rPr lang="en-GB" sz="1400" b="1" dirty="0" smtClean="0">
                <a:solidFill>
                  <a:srgbClr val="FF0000"/>
                </a:solidFill>
              </a:rPr>
              <a:t>Layers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 smtClean="0"/>
              <a:t>Residual block</a:t>
            </a:r>
          </a:p>
        </p:txBody>
      </p:sp>
    </p:spTree>
    <p:extLst>
      <p:ext uri="{BB962C8B-B14F-4D97-AF65-F5344CB8AC3E}">
        <p14:creationId xmlns:p14="http://schemas.microsoft.com/office/powerpoint/2010/main" val="1864374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References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hlinkClick r:id="rId2"/>
              </a:rPr>
              <a:t>http://cs231n.github.io/convolutional-networks</a:t>
            </a:r>
            <a:r>
              <a:rPr lang="en-GB" dirty="0" smtClean="0">
                <a:hlinkClick r:id="rId2"/>
              </a:rPr>
              <a:t>/</a:t>
            </a:r>
            <a:endParaRPr lang="en-GB" dirty="0" smtClean="0"/>
          </a:p>
          <a:p>
            <a:r>
              <a:rPr lang="en-GB" dirty="0" smtClean="0"/>
              <a:t>Cs231n Stanford University Course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32</a:t>
            </a:fld>
            <a:endParaRPr lang="ko-KR" alt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10370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cap="none" dirty="0" smtClean="0"/>
              <a:t>Thank You</a:t>
            </a:r>
            <a:endParaRPr lang="ko-KR" altLang="en-US" cap="none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altLang="ko-KR" dirty="0" smtClean="0"/>
              <a:t>Imam Mustafa Kamal</a:t>
            </a:r>
            <a:endParaRPr lang="ko-KR" alt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8772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Application of CNN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 smtClean="0"/>
              <a:t>Image Classification</a:t>
            </a:r>
          </a:p>
          <a:p>
            <a:endParaRPr lang="en-GB" dirty="0" smtClean="0"/>
          </a:p>
          <a:p>
            <a:endParaRPr lang="en-GB" dirty="0"/>
          </a:p>
          <a:p>
            <a:r>
              <a:rPr lang="en-GB" dirty="0" smtClean="0"/>
              <a:t>OCR (Optical Character Recognition)</a:t>
            </a:r>
          </a:p>
          <a:p>
            <a:endParaRPr lang="en-GB" dirty="0" smtClean="0"/>
          </a:p>
          <a:p>
            <a:endParaRPr lang="en-GB" dirty="0"/>
          </a:p>
          <a:p>
            <a:r>
              <a:rPr lang="en-GB" dirty="0" smtClean="0"/>
              <a:t>Object Detection</a:t>
            </a:r>
          </a:p>
          <a:p>
            <a:endParaRPr lang="en-GB" dirty="0" smtClean="0"/>
          </a:p>
          <a:p>
            <a:endParaRPr lang="en-GB" dirty="0" smtClean="0"/>
          </a:p>
          <a:p>
            <a:endParaRPr lang="en-GB" dirty="0"/>
          </a:p>
          <a:p>
            <a:r>
              <a:rPr lang="en-GB" dirty="0" smtClean="0"/>
              <a:t>Image Generation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4</a:t>
            </a:fld>
            <a:endParaRPr lang="ko-KR" alt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Rectangle 5"/>
          <p:cNvSpPr/>
          <p:nvPr/>
        </p:nvSpPr>
        <p:spPr>
          <a:xfrm>
            <a:off x="3851920" y="1558520"/>
            <a:ext cx="602168" cy="2160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dirty="0" smtClean="0"/>
              <a:t>CNN</a:t>
            </a:r>
            <a:endParaRPr lang="en-GB" sz="1000" dirty="0"/>
          </a:p>
        </p:txBody>
      </p:sp>
      <p:cxnSp>
        <p:nvCxnSpPr>
          <p:cNvPr id="9" name="Straight Arrow Connector 8"/>
          <p:cNvCxnSpPr>
            <a:endCxn id="6" idx="1"/>
          </p:cNvCxnSpPr>
          <p:nvPr/>
        </p:nvCxnSpPr>
        <p:spPr>
          <a:xfrm>
            <a:off x="3449866" y="1666532"/>
            <a:ext cx="40205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4454088" y="1455624"/>
            <a:ext cx="451848" cy="2109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4905936" y="1360892"/>
            <a:ext cx="602168" cy="21602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dirty="0" smtClean="0"/>
              <a:t>dog</a:t>
            </a:r>
            <a:endParaRPr lang="en-GB" sz="1000" dirty="0"/>
          </a:p>
        </p:txBody>
      </p:sp>
      <p:sp>
        <p:nvSpPr>
          <p:cNvPr id="18" name="Rectangle 17"/>
          <p:cNvSpPr/>
          <p:nvPr/>
        </p:nvSpPr>
        <p:spPr>
          <a:xfrm>
            <a:off x="4905936" y="1743656"/>
            <a:ext cx="602168" cy="21602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dirty="0" smtClean="0"/>
              <a:t>cat</a:t>
            </a:r>
            <a:endParaRPr lang="en-GB" sz="1000" dirty="0"/>
          </a:p>
        </p:txBody>
      </p:sp>
      <p:cxnSp>
        <p:nvCxnSpPr>
          <p:cNvPr id="19" name="Straight Arrow Connector 18"/>
          <p:cNvCxnSpPr>
            <a:stCxn id="6" idx="3"/>
            <a:endCxn id="18" idx="1"/>
          </p:cNvCxnSpPr>
          <p:nvPr/>
        </p:nvCxnSpPr>
        <p:spPr>
          <a:xfrm>
            <a:off x="4454088" y="1666532"/>
            <a:ext cx="451848" cy="1851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2" name="Content Placeholder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5321" y="1479398"/>
            <a:ext cx="784545" cy="396041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13314" name="Picture 2" descr="Image result for plat number ocr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60" t="38099" r="65153" b="41951"/>
          <a:stretch/>
        </p:blipFill>
        <p:spPr bwMode="auto">
          <a:xfrm>
            <a:off x="4067944" y="2206607"/>
            <a:ext cx="792088" cy="292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Rectangle 23"/>
          <p:cNvSpPr/>
          <p:nvPr/>
        </p:nvSpPr>
        <p:spPr>
          <a:xfrm>
            <a:off x="5207020" y="2252830"/>
            <a:ext cx="602168" cy="2160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dirty="0" smtClean="0"/>
              <a:t>CNN</a:t>
            </a:r>
            <a:endParaRPr lang="en-GB" sz="1000" dirty="0"/>
          </a:p>
        </p:txBody>
      </p:sp>
      <p:cxnSp>
        <p:nvCxnSpPr>
          <p:cNvPr id="25" name="Straight Arrow Connector 24"/>
          <p:cNvCxnSpPr>
            <a:endCxn id="24" idx="1"/>
          </p:cNvCxnSpPr>
          <p:nvPr/>
        </p:nvCxnSpPr>
        <p:spPr>
          <a:xfrm>
            <a:off x="4804966" y="2360842"/>
            <a:ext cx="40205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5809188" y="2370370"/>
            <a:ext cx="40205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6211242" y="2262358"/>
            <a:ext cx="737022" cy="21602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dirty="0" smtClean="0"/>
              <a:t>B2583VU</a:t>
            </a:r>
            <a:endParaRPr lang="en-GB" sz="1000" dirty="0"/>
          </a:p>
        </p:txBody>
      </p:sp>
      <p:pic>
        <p:nvPicPr>
          <p:cNvPr id="13316" name="Picture 4" descr="Image result for cnn object detectio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2654922"/>
            <a:ext cx="1728192" cy="1261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 descr="Image result for pixelrnn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8065" y="3250859"/>
            <a:ext cx="2582629" cy="1355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7642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Introduction (1)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5</a:t>
            </a:fld>
            <a:endParaRPr lang="ko-KR" alt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 smtClean="0"/>
              <a:t>How do human know the classification?</a:t>
            </a:r>
            <a:endParaRPr lang="en-GB" dirty="0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6173" y="1563638"/>
            <a:ext cx="3708787" cy="1872208"/>
          </a:xfrm>
        </p:spPr>
      </p:pic>
      <p:sp>
        <p:nvSpPr>
          <p:cNvPr id="20" name="TextBox 19"/>
          <p:cNvSpPr txBox="1"/>
          <p:nvPr/>
        </p:nvSpPr>
        <p:spPr>
          <a:xfrm>
            <a:off x="1115616" y="3579862"/>
            <a:ext cx="30235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/>
              <a:t>Which one is cat and which is dog</a:t>
            </a:r>
            <a:endParaRPr lang="en-GB" sz="1400" dirty="0"/>
          </a:p>
        </p:txBody>
      </p:sp>
      <p:sp>
        <p:nvSpPr>
          <p:cNvPr id="21" name="TextBox 20"/>
          <p:cNvSpPr txBox="1"/>
          <p:nvPr/>
        </p:nvSpPr>
        <p:spPr>
          <a:xfrm>
            <a:off x="4139201" y="3579862"/>
            <a:ext cx="22018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rgbClr val="FF0000"/>
                </a:solidFill>
              </a:rPr>
              <a:t>and how do you know ?</a:t>
            </a:r>
            <a:endParaRPr lang="en-GB" sz="1400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49219" y="3939902"/>
            <a:ext cx="23873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rgbClr val="00B0F0"/>
                </a:solidFill>
              </a:rPr>
              <a:t>How computer can know ?</a:t>
            </a:r>
            <a:endParaRPr lang="en-GB" sz="14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0997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Introduction (2)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6</a:t>
            </a:fld>
            <a:endParaRPr lang="ko-KR" alt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 smtClean="0"/>
              <a:t>How do computer know the classification?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2050" name="Picture 2" descr="https://adeshpande3.github.io/assets/Corgi3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989"/>
          <a:stretch/>
        </p:blipFill>
        <p:spPr bwMode="auto">
          <a:xfrm>
            <a:off x="457200" y="1477319"/>
            <a:ext cx="2098576" cy="1786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adeshpande3.github.io/assets/Filte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1794" y="1871906"/>
            <a:ext cx="3719192" cy="1656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https://adeshpande3.github.io/assets/Corgi3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695"/>
          <a:stretch/>
        </p:blipFill>
        <p:spPr bwMode="auto">
          <a:xfrm>
            <a:off x="2623170" y="1477319"/>
            <a:ext cx="2164854" cy="1786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981794" y="3717112"/>
            <a:ext cx="3753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Let computer find out the pattern</a:t>
            </a:r>
            <a:endParaRPr lang="en-GB" dirty="0"/>
          </a:p>
        </p:txBody>
      </p:sp>
      <p:pic>
        <p:nvPicPr>
          <p:cNvPr id="2054" name="Picture 6" descr="https://adeshpande3.github.io/assets/OriginalAndFilte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1046" y="413715"/>
            <a:ext cx="3759940" cy="1334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0937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899861" y="1507073"/>
            <a:ext cx="2880320" cy="158417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Introduction (3)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7</a:t>
            </a:fld>
            <a:endParaRPr lang="ko-KR" alt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Rounded Rectangle 8"/>
          <p:cNvSpPr/>
          <p:nvPr/>
        </p:nvSpPr>
        <p:spPr>
          <a:xfrm>
            <a:off x="5628456" y="2684270"/>
            <a:ext cx="1180813" cy="562292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CNN</a:t>
            </a:r>
            <a:endParaRPr lang="en-GB" dirty="0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869" y="1622495"/>
            <a:ext cx="2710267" cy="1368152"/>
          </a:xfrm>
        </p:spPr>
      </p:pic>
      <p:pic>
        <p:nvPicPr>
          <p:cNvPr id="12" name="Content Placeholder 1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42" r="49573" b="50886"/>
          <a:stretch/>
        </p:blipFill>
        <p:spPr>
          <a:xfrm>
            <a:off x="4404320" y="2608176"/>
            <a:ext cx="792088" cy="71448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308304" y="2128159"/>
            <a:ext cx="648072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dog</a:t>
            </a:r>
            <a:endParaRPr lang="en-GB" dirty="0"/>
          </a:p>
        </p:txBody>
      </p:sp>
      <p:sp>
        <p:nvSpPr>
          <p:cNvPr id="20" name="Rectangle 19"/>
          <p:cNvSpPr/>
          <p:nvPr/>
        </p:nvSpPr>
        <p:spPr>
          <a:xfrm>
            <a:off x="7308842" y="3153507"/>
            <a:ext cx="648072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cat</a:t>
            </a:r>
            <a:endParaRPr lang="en-GB" dirty="0"/>
          </a:p>
        </p:txBody>
      </p:sp>
      <p:cxnSp>
        <p:nvCxnSpPr>
          <p:cNvPr id="8" name="Straight Arrow Connector 7"/>
          <p:cNvCxnSpPr>
            <a:stCxn id="12" idx="3"/>
            <a:endCxn id="9" idx="1"/>
          </p:cNvCxnSpPr>
          <p:nvPr/>
        </p:nvCxnSpPr>
        <p:spPr>
          <a:xfrm>
            <a:off x="5196408" y="2965416"/>
            <a:ext cx="4320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endCxn id="6" idx="1"/>
          </p:cNvCxnSpPr>
          <p:nvPr/>
        </p:nvCxnSpPr>
        <p:spPr>
          <a:xfrm flipV="1">
            <a:off x="6809269" y="2452195"/>
            <a:ext cx="499035" cy="5159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9" idx="3"/>
            <a:endCxn id="20" idx="1"/>
          </p:cNvCxnSpPr>
          <p:nvPr/>
        </p:nvCxnSpPr>
        <p:spPr>
          <a:xfrm>
            <a:off x="6809269" y="2965416"/>
            <a:ext cx="499573" cy="5121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7374855" y="3154377"/>
            <a:ext cx="48603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600" b="1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795414" y="3498691"/>
            <a:ext cx="56141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 smtClean="0"/>
              <a:t>Same as a human, we need to train a CNN to understand</a:t>
            </a:r>
          </a:p>
          <a:p>
            <a:r>
              <a:rPr lang="en-GB" sz="1600" dirty="0" smtClean="0"/>
              <a:t>which is a dog and which is a cat based on data</a:t>
            </a:r>
            <a:endParaRPr lang="en-GB" sz="1600" dirty="0"/>
          </a:p>
        </p:txBody>
      </p:sp>
      <p:sp>
        <p:nvSpPr>
          <p:cNvPr id="16" name="TextBox 15"/>
          <p:cNvSpPr txBox="1"/>
          <p:nvPr/>
        </p:nvSpPr>
        <p:spPr>
          <a:xfrm>
            <a:off x="795414" y="4206884"/>
            <a:ext cx="51269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rgbClr val="FF0000"/>
                </a:solidFill>
              </a:rPr>
              <a:t>How many data the computer required for correctly classified object ?</a:t>
            </a:r>
            <a:endParaRPr lang="en-GB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6802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Introduction (4)</a:t>
            </a:r>
            <a:endParaRPr lang="en-GB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189" y="1441520"/>
            <a:ext cx="1102390" cy="110239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8</a:t>
            </a:fld>
            <a:endParaRPr lang="ko-KR" alt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571" y="3105867"/>
            <a:ext cx="1104008" cy="110864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76702" y="2522642"/>
            <a:ext cx="5581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50" dirty="0" smtClean="0"/>
              <a:t>64x64</a:t>
            </a:r>
            <a:endParaRPr lang="en-GB" sz="1050" dirty="0"/>
          </a:p>
        </p:txBody>
      </p:sp>
      <p:sp>
        <p:nvSpPr>
          <p:cNvPr id="9" name="TextBox 8"/>
          <p:cNvSpPr txBox="1"/>
          <p:nvPr/>
        </p:nvSpPr>
        <p:spPr>
          <a:xfrm>
            <a:off x="462638" y="4286457"/>
            <a:ext cx="83708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50" dirty="0" smtClean="0"/>
              <a:t>1000x1000</a:t>
            </a:r>
            <a:endParaRPr lang="en-GB" sz="1050" dirty="0"/>
          </a:p>
        </p:txBody>
      </p:sp>
      <p:cxnSp>
        <p:nvCxnSpPr>
          <p:cNvPr id="11" name="Straight Arrow Connector 10"/>
          <p:cNvCxnSpPr>
            <a:stCxn id="97" idx="3"/>
            <a:endCxn id="12" idx="1"/>
          </p:cNvCxnSpPr>
          <p:nvPr/>
        </p:nvCxnSpPr>
        <p:spPr>
          <a:xfrm>
            <a:off x="3035499" y="1957743"/>
            <a:ext cx="482198" cy="805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517697" y="1781134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Cat? (0/1)</a:t>
            </a:r>
            <a:endParaRPr lang="en-GB" dirty="0"/>
          </a:p>
        </p:txBody>
      </p:sp>
      <p:sp>
        <p:nvSpPr>
          <p:cNvPr id="13" name="Oval 12"/>
          <p:cNvSpPr/>
          <p:nvPr/>
        </p:nvSpPr>
        <p:spPr>
          <a:xfrm>
            <a:off x="6430261" y="1970683"/>
            <a:ext cx="245877" cy="245877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Oval 15"/>
          <p:cNvSpPr/>
          <p:nvPr/>
        </p:nvSpPr>
        <p:spPr>
          <a:xfrm>
            <a:off x="6430261" y="2386222"/>
            <a:ext cx="245877" cy="245877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Oval 16"/>
          <p:cNvSpPr/>
          <p:nvPr/>
        </p:nvSpPr>
        <p:spPr>
          <a:xfrm>
            <a:off x="6430261" y="3381327"/>
            <a:ext cx="245877" cy="245877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Oval 17"/>
          <p:cNvSpPr/>
          <p:nvPr/>
        </p:nvSpPr>
        <p:spPr>
          <a:xfrm>
            <a:off x="7316063" y="1970683"/>
            <a:ext cx="245877" cy="245877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Oval 18"/>
          <p:cNvSpPr/>
          <p:nvPr/>
        </p:nvSpPr>
        <p:spPr>
          <a:xfrm>
            <a:off x="7316063" y="2386222"/>
            <a:ext cx="245877" cy="245877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Oval 19"/>
          <p:cNvSpPr/>
          <p:nvPr/>
        </p:nvSpPr>
        <p:spPr>
          <a:xfrm>
            <a:off x="7316063" y="3381327"/>
            <a:ext cx="245877" cy="245877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Oval 20"/>
          <p:cNvSpPr/>
          <p:nvPr/>
        </p:nvSpPr>
        <p:spPr>
          <a:xfrm>
            <a:off x="7956376" y="2520819"/>
            <a:ext cx="266955" cy="266955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0</a:t>
            </a:r>
            <a:endParaRPr lang="en-GB" dirty="0"/>
          </a:p>
        </p:txBody>
      </p:sp>
      <p:sp>
        <p:nvSpPr>
          <p:cNvPr id="22" name="Oval 21"/>
          <p:cNvSpPr/>
          <p:nvPr/>
        </p:nvSpPr>
        <p:spPr>
          <a:xfrm>
            <a:off x="7956376" y="2936358"/>
            <a:ext cx="283464" cy="28346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1</a:t>
            </a:r>
            <a:endParaRPr lang="en-GB" dirty="0"/>
          </a:p>
        </p:txBody>
      </p:sp>
      <p:sp>
        <p:nvSpPr>
          <p:cNvPr id="23" name="TextBox 22"/>
          <p:cNvSpPr txBox="1"/>
          <p:nvPr/>
        </p:nvSpPr>
        <p:spPr>
          <a:xfrm>
            <a:off x="5431194" y="1908955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 smtClean="0"/>
              <a:t>x</a:t>
            </a:r>
            <a:r>
              <a:rPr lang="en-GB" i="1" baseline="-25000" dirty="0" smtClean="0"/>
              <a:t>1</a:t>
            </a:r>
            <a:endParaRPr lang="en-GB" i="1" baseline="-25000" dirty="0"/>
          </a:p>
        </p:txBody>
      </p:sp>
      <p:sp>
        <p:nvSpPr>
          <p:cNvPr id="24" name="TextBox 23"/>
          <p:cNvSpPr txBox="1"/>
          <p:nvPr/>
        </p:nvSpPr>
        <p:spPr>
          <a:xfrm>
            <a:off x="5444482" y="2324854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 smtClean="0"/>
              <a:t>x</a:t>
            </a:r>
            <a:r>
              <a:rPr lang="en-GB" i="1" baseline="-25000" dirty="0"/>
              <a:t>2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442076" y="3303930"/>
            <a:ext cx="381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 err="1" smtClean="0"/>
              <a:t>x</a:t>
            </a:r>
            <a:r>
              <a:rPr lang="en-GB" i="1" baseline="-25000" dirty="0" err="1" smtClean="0"/>
              <a:t>n</a:t>
            </a:r>
            <a:endParaRPr lang="en-GB" i="1" baseline="-25000" dirty="0"/>
          </a:p>
        </p:txBody>
      </p:sp>
      <p:sp>
        <p:nvSpPr>
          <p:cNvPr id="27" name="TextBox 26"/>
          <p:cNvSpPr txBox="1"/>
          <p:nvPr/>
        </p:nvSpPr>
        <p:spPr>
          <a:xfrm>
            <a:off x="6392887" y="2895786"/>
            <a:ext cx="461665" cy="4574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GB" dirty="0" smtClean="0"/>
              <a:t>….</a:t>
            </a:r>
            <a:endParaRPr lang="en-GB" dirty="0"/>
          </a:p>
        </p:txBody>
      </p:sp>
      <p:sp>
        <p:nvSpPr>
          <p:cNvPr id="28" name="TextBox 27"/>
          <p:cNvSpPr txBox="1"/>
          <p:nvPr/>
        </p:nvSpPr>
        <p:spPr>
          <a:xfrm>
            <a:off x="5468888" y="2882653"/>
            <a:ext cx="461665" cy="4574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GB" dirty="0" smtClean="0"/>
              <a:t>….</a:t>
            </a:r>
            <a:endParaRPr lang="en-GB" dirty="0"/>
          </a:p>
        </p:txBody>
      </p:sp>
      <p:sp>
        <p:nvSpPr>
          <p:cNvPr id="29" name="TextBox 28"/>
          <p:cNvSpPr txBox="1"/>
          <p:nvPr/>
        </p:nvSpPr>
        <p:spPr>
          <a:xfrm>
            <a:off x="7310110" y="2893967"/>
            <a:ext cx="461665" cy="4574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GB" dirty="0" smtClean="0"/>
              <a:t>….</a:t>
            </a:r>
            <a:endParaRPr lang="en-GB" dirty="0"/>
          </a:p>
        </p:txBody>
      </p:sp>
      <p:cxnSp>
        <p:nvCxnSpPr>
          <p:cNvPr id="31" name="Straight Arrow Connector 30"/>
          <p:cNvCxnSpPr>
            <a:stCxn id="23" idx="3"/>
            <a:endCxn id="13" idx="2"/>
          </p:cNvCxnSpPr>
          <p:nvPr/>
        </p:nvCxnSpPr>
        <p:spPr>
          <a:xfrm>
            <a:off x="5808220" y="2093621"/>
            <a:ext cx="622041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23" idx="3"/>
            <a:endCxn id="16" idx="2"/>
          </p:cNvCxnSpPr>
          <p:nvPr/>
        </p:nvCxnSpPr>
        <p:spPr>
          <a:xfrm>
            <a:off x="5808220" y="2093621"/>
            <a:ext cx="622041" cy="4155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23" idx="3"/>
            <a:endCxn id="17" idx="2"/>
          </p:cNvCxnSpPr>
          <p:nvPr/>
        </p:nvCxnSpPr>
        <p:spPr>
          <a:xfrm>
            <a:off x="5808220" y="2093621"/>
            <a:ext cx="622041" cy="14106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24" idx="3"/>
            <a:endCxn id="16" idx="2"/>
          </p:cNvCxnSpPr>
          <p:nvPr/>
        </p:nvCxnSpPr>
        <p:spPr>
          <a:xfrm flipV="1">
            <a:off x="5821508" y="2509161"/>
            <a:ext cx="608753" cy="3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24" idx="3"/>
            <a:endCxn id="17" idx="2"/>
          </p:cNvCxnSpPr>
          <p:nvPr/>
        </p:nvCxnSpPr>
        <p:spPr>
          <a:xfrm>
            <a:off x="5821508" y="2509520"/>
            <a:ext cx="608753" cy="9947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24" idx="3"/>
            <a:endCxn id="17" idx="2"/>
          </p:cNvCxnSpPr>
          <p:nvPr/>
        </p:nvCxnSpPr>
        <p:spPr>
          <a:xfrm>
            <a:off x="5821508" y="2509520"/>
            <a:ext cx="608753" cy="9947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24" idx="3"/>
            <a:endCxn id="13" idx="2"/>
          </p:cNvCxnSpPr>
          <p:nvPr/>
        </p:nvCxnSpPr>
        <p:spPr>
          <a:xfrm flipV="1">
            <a:off x="5821508" y="2093622"/>
            <a:ext cx="608753" cy="4158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 flipV="1">
            <a:off x="5821507" y="3488596"/>
            <a:ext cx="608753" cy="3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25" idx="3"/>
            <a:endCxn id="16" idx="2"/>
          </p:cNvCxnSpPr>
          <p:nvPr/>
        </p:nvCxnSpPr>
        <p:spPr>
          <a:xfrm flipV="1">
            <a:off x="5823912" y="2509161"/>
            <a:ext cx="606349" cy="9794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25" idx="3"/>
            <a:endCxn id="13" idx="2"/>
          </p:cNvCxnSpPr>
          <p:nvPr/>
        </p:nvCxnSpPr>
        <p:spPr>
          <a:xfrm flipV="1">
            <a:off x="5823912" y="2093622"/>
            <a:ext cx="606349" cy="13949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>
            <a:off x="6685080" y="2101994"/>
            <a:ext cx="622041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>
            <a:off x="6685080" y="2101994"/>
            <a:ext cx="622041" cy="4155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>
            <a:off x="6685080" y="2101994"/>
            <a:ext cx="622041" cy="14106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 flipV="1">
            <a:off x="6691724" y="2516995"/>
            <a:ext cx="608753" cy="3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>
            <a:off x="6691724" y="2517354"/>
            <a:ext cx="608753" cy="9947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 flipV="1">
            <a:off x="6691724" y="2101456"/>
            <a:ext cx="608753" cy="4158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 flipV="1">
            <a:off x="6699550" y="3488596"/>
            <a:ext cx="608753" cy="3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 flipV="1">
            <a:off x="6701955" y="2509161"/>
            <a:ext cx="606349" cy="9794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>
          <a:xfrm flipV="1">
            <a:off x="6701955" y="2093622"/>
            <a:ext cx="606349" cy="13949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18" idx="6"/>
            <a:endCxn id="21" idx="2"/>
          </p:cNvCxnSpPr>
          <p:nvPr/>
        </p:nvCxnSpPr>
        <p:spPr>
          <a:xfrm>
            <a:off x="7561940" y="2093622"/>
            <a:ext cx="394436" cy="5606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>
            <a:off x="7574557" y="2493795"/>
            <a:ext cx="394436" cy="5606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endCxn id="22" idx="2"/>
          </p:cNvCxnSpPr>
          <p:nvPr/>
        </p:nvCxnSpPr>
        <p:spPr>
          <a:xfrm flipV="1">
            <a:off x="7560751" y="3078090"/>
            <a:ext cx="395625" cy="4236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20" idx="6"/>
            <a:endCxn id="21" idx="2"/>
          </p:cNvCxnSpPr>
          <p:nvPr/>
        </p:nvCxnSpPr>
        <p:spPr>
          <a:xfrm flipV="1">
            <a:off x="7561940" y="2654297"/>
            <a:ext cx="394436" cy="8499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>
            <a:stCxn id="19" idx="6"/>
            <a:endCxn id="21" idx="2"/>
          </p:cNvCxnSpPr>
          <p:nvPr/>
        </p:nvCxnSpPr>
        <p:spPr>
          <a:xfrm>
            <a:off x="7561940" y="2509161"/>
            <a:ext cx="394436" cy="1451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>
            <a:stCxn id="18" idx="6"/>
            <a:endCxn id="22" idx="2"/>
          </p:cNvCxnSpPr>
          <p:nvPr/>
        </p:nvCxnSpPr>
        <p:spPr>
          <a:xfrm>
            <a:off x="7561940" y="2093622"/>
            <a:ext cx="394436" cy="9844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/>
          <p:cNvSpPr txBox="1"/>
          <p:nvPr/>
        </p:nvSpPr>
        <p:spPr>
          <a:xfrm>
            <a:off x="1111164" y="2526489"/>
            <a:ext cx="32092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50" dirty="0" smtClean="0">
                <a:solidFill>
                  <a:srgbClr val="FF0000"/>
                </a:solidFill>
              </a:rPr>
              <a:t>x3</a:t>
            </a:r>
            <a:endParaRPr lang="en-GB" sz="1050" dirty="0">
              <a:solidFill>
                <a:srgbClr val="FF0000"/>
              </a:solidFill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1199383" y="4282213"/>
            <a:ext cx="106311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50" dirty="0" smtClean="0">
                <a:solidFill>
                  <a:srgbClr val="FF0000"/>
                </a:solidFill>
              </a:rPr>
              <a:t>x3 = 3 million</a:t>
            </a:r>
            <a:endParaRPr lang="en-GB" sz="1050" dirty="0">
              <a:solidFill>
                <a:srgbClr val="FF0000"/>
              </a:solidFill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5500627" y="3808651"/>
            <a:ext cx="3818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50" dirty="0" smtClean="0">
                <a:solidFill>
                  <a:srgbClr val="FF0000"/>
                </a:solidFill>
              </a:rPr>
              <a:t>3M</a:t>
            </a:r>
            <a:endParaRPr lang="en-GB" sz="1050" dirty="0">
              <a:solidFill>
                <a:srgbClr val="FF0000"/>
              </a:solidFill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6100979" y="3811478"/>
            <a:ext cx="104547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50" dirty="0" smtClean="0">
                <a:solidFill>
                  <a:srgbClr val="FF0000"/>
                </a:solidFill>
              </a:rPr>
              <a:t>1000 Neurons</a:t>
            </a:r>
            <a:endParaRPr lang="en-GB" sz="1050" dirty="0">
              <a:solidFill>
                <a:srgbClr val="FF0000"/>
              </a:solidFill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6923514" y="1634090"/>
            <a:ext cx="83708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50" dirty="0" smtClean="0">
                <a:solidFill>
                  <a:srgbClr val="FF0000"/>
                </a:solidFill>
              </a:rPr>
              <a:t>(1000, 3M)</a:t>
            </a:r>
            <a:endParaRPr lang="en-GB" sz="1050" dirty="0">
              <a:solidFill>
                <a:srgbClr val="FF0000"/>
              </a:solidFill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7839367" y="2069904"/>
            <a:ext cx="99578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50" dirty="0" smtClean="0">
                <a:solidFill>
                  <a:srgbClr val="FF0000"/>
                </a:solidFill>
              </a:rPr>
              <a:t>(3 billion x 2)</a:t>
            </a:r>
            <a:endParaRPr lang="en-GB" sz="1050" dirty="0">
              <a:solidFill>
                <a:srgbClr val="FF0000"/>
              </a:solidFill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5124886" y="4185340"/>
            <a:ext cx="37580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 smtClean="0"/>
              <a:t>How if the input has high resolution ?</a:t>
            </a:r>
            <a:endParaRPr lang="en-GB" sz="1600" dirty="0"/>
          </a:p>
        </p:txBody>
      </p:sp>
      <p:pic>
        <p:nvPicPr>
          <p:cNvPr id="97" name="Picture 6" descr="https://cdn-images-1.medium.com/max/2000/1*CBY94wikMUCZMB4-Xxs-pw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545"/>
          <a:stretch/>
        </p:blipFill>
        <p:spPr bwMode="auto">
          <a:xfrm>
            <a:off x="1874919" y="1421690"/>
            <a:ext cx="1160580" cy="1072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9" name="Straight Arrow Connector 98"/>
          <p:cNvCxnSpPr>
            <a:endCxn id="97" idx="1"/>
          </p:cNvCxnSpPr>
          <p:nvPr/>
        </p:nvCxnSpPr>
        <p:spPr>
          <a:xfrm flipV="1">
            <a:off x="1567326" y="1957743"/>
            <a:ext cx="307593" cy="211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9499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  <p:bldP spid="13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/>
      <p:bldP spid="24" grpId="0"/>
      <p:bldP spid="25" grpId="0"/>
      <p:bldP spid="27" grpId="0"/>
      <p:bldP spid="28" grpId="0"/>
      <p:bldP spid="29" grpId="0"/>
      <p:bldP spid="88" grpId="0"/>
      <p:bldP spid="89" grpId="0"/>
      <p:bldP spid="90" grpId="0"/>
      <p:bldP spid="91" grpId="0"/>
      <p:bldP spid="92" grpId="0"/>
      <p:bldP spid="93" grpId="0"/>
      <p:bldP spid="9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CNN Architecture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GB" sz="1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9</a:t>
            </a:fld>
            <a:endParaRPr lang="ko-KR" alt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028" name="Picture 4" descr="Image result for cnn architecture basi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8513" y="2571705"/>
            <a:ext cx="4303948" cy="1453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/>
          <p:cNvCxnSpPr/>
          <p:nvPr/>
        </p:nvCxnSpPr>
        <p:spPr>
          <a:xfrm>
            <a:off x="2969332" y="4126405"/>
            <a:ext cx="2592288" cy="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5598604" y="4126405"/>
            <a:ext cx="899120" cy="0"/>
          </a:xfrm>
          <a:prstGeom prst="straightConnector1">
            <a:avLst/>
          </a:prstGeom>
          <a:ln w="38100"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564255" y="4176563"/>
            <a:ext cx="13388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 smtClean="0"/>
              <a:t>Feature extraction</a:t>
            </a:r>
            <a:endParaRPr lang="en-GB" sz="1100" dirty="0"/>
          </a:p>
        </p:txBody>
      </p:sp>
      <p:sp>
        <p:nvSpPr>
          <p:cNvPr id="14" name="TextBox 13"/>
          <p:cNvSpPr txBox="1"/>
          <p:nvPr/>
        </p:nvSpPr>
        <p:spPr>
          <a:xfrm>
            <a:off x="5544539" y="4170318"/>
            <a:ext cx="101181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 smtClean="0"/>
              <a:t>Classification</a:t>
            </a:r>
            <a:endParaRPr lang="en-GB" sz="1100" dirty="0"/>
          </a:p>
        </p:txBody>
      </p:sp>
      <p:sp>
        <p:nvSpPr>
          <p:cNvPr id="12" name="TextBox 11"/>
          <p:cNvSpPr txBox="1"/>
          <p:nvPr/>
        </p:nvSpPr>
        <p:spPr>
          <a:xfrm>
            <a:off x="5932865" y="4500035"/>
            <a:ext cx="32111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600" dirty="0" smtClean="0"/>
              <a:t>Image source: </a:t>
            </a:r>
            <a:r>
              <a:rPr lang="en-GB" sz="600" dirty="0" err="1" smtClean="0"/>
              <a:t>Akinori</a:t>
            </a:r>
            <a:r>
              <a:rPr lang="en-GB" sz="600" dirty="0" smtClean="0"/>
              <a:t> Hidaka, </a:t>
            </a:r>
            <a:r>
              <a:rPr lang="en-GB" sz="600" dirty="0" err="1" smtClean="0"/>
              <a:t>Takio</a:t>
            </a:r>
            <a:r>
              <a:rPr lang="en-GB" sz="600" dirty="0" smtClean="0"/>
              <a:t> Kurita, </a:t>
            </a:r>
            <a:r>
              <a:rPr lang="en-GB" sz="600" i="1" dirty="0" smtClean="0"/>
              <a:t>Consecutive Dimensionality Reduction by </a:t>
            </a:r>
          </a:p>
          <a:p>
            <a:r>
              <a:rPr lang="en-GB" sz="600" i="1" dirty="0" smtClean="0"/>
              <a:t>Canonical Correlation Analysis for Visualization of Convolutional Neural Networks</a:t>
            </a:r>
            <a:endParaRPr lang="en-GB" sz="600" i="1" dirty="0"/>
          </a:p>
        </p:txBody>
      </p:sp>
      <p:sp>
        <p:nvSpPr>
          <p:cNvPr id="6" name="Rectangle 5"/>
          <p:cNvSpPr/>
          <p:nvPr/>
        </p:nvSpPr>
        <p:spPr>
          <a:xfrm>
            <a:off x="2143431" y="1844723"/>
            <a:ext cx="1440160" cy="2880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dirty="0" smtClean="0"/>
              <a:t>Convolutional layer</a:t>
            </a:r>
            <a:endParaRPr lang="en-GB" sz="1000" dirty="0"/>
          </a:p>
        </p:txBody>
      </p:sp>
      <p:sp>
        <p:nvSpPr>
          <p:cNvPr id="13" name="Rectangle 12"/>
          <p:cNvSpPr/>
          <p:nvPr/>
        </p:nvSpPr>
        <p:spPr>
          <a:xfrm>
            <a:off x="4040791" y="1846552"/>
            <a:ext cx="1080120" cy="28803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dirty="0" smtClean="0"/>
              <a:t>Pooling layer</a:t>
            </a:r>
            <a:endParaRPr lang="en-GB" sz="1000" dirty="0"/>
          </a:p>
        </p:txBody>
      </p:sp>
      <p:sp>
        <p:nvSpPr>
          <p:cNvPr id="15" name="Rectangle 14"/>
          <p:cNvSpPr/>
          <p:nvPr/>
        </p:nvSpPr>
        <p:spPr>
          <a:xfrm>
            <a:off x="5608489" y="1846552"/>
            <a:ext cx="1099493" cy="2880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dirty="0" smtClean="0"/>
              <a:t>Flattened layer</a:t>
            </a:r>
            <a:endParaRPr lang="en-GB" sz="1000" dirty="0"/>
          </a:p>
        </p:txBody>
      </p:sp>
      <p:sp>
        <p:nvSpPr>
          <p:cNvPr id="16" name="Rectangle 15"/>
          <p:cNvSpPr/>
          <p:nvPr/>
        </p:nvSpPr>
        <p:spPr>
          <a:xfrm>
            <a:off x="7189460" y="1846552"/>
            <a:ext cx="1512168" cy="2880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dirty="0" smtClean="0"/>
              <a:t>Fully Connected layer</a:t>
            </a:r>
            <a:endParaRPr lang="en-GB" sz="1000" dirty="0"/>
          </a:p>
        </p:txBody>
      </p:sp>
      <p:cxnSp>
        <p:nvCxnSpPr>
          <p:cNvPr id="9" name="Straight Arrow Connector 8"/>
          <p:cNvCxnSpPr>
            <a:stCxn id="6" idx="3"/>
            <a:endCxn id="13" idx="1"/>
          </p:cNvCxnSpPr>
          <p:nvPr/>
        </p:nvCxnSpPr>
        <p:spPr>
          <a:xfrm>
            <a:off x="3583591" y="1988739"/>
            <a:ext cx="457200" cy="1829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endCxn id="15" idx="1"/>
          </p:cNvCxnSpPr>
          <p:nvPr/>
        </p:nvCxnSpPr>
        <p:spPr>
          <a:xfrm>
            <a:off x="5109230" y="1990168"/>
            <a:ext cx="499259" cy="400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15" idx="3"/>
            <a:endCxn id="16" idx="1"/>
          </p:cNvCxnSpPr>
          <p:nvPr/>
        </p:nvCxnSpPr>
        <p:spPr>
          <a:xfrm>
            <a:off x="6707982" y="1990568"/>
            <a:ext cx="481478" cy="0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457199" y="1857832"/>
            <a:ext cx="1229031" cy="28803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dirty="0" smtClean="0"/>
              <a:t>Input</a:t>
            </a:r>
            <a:endParaRPr lang="en-GB" sz="1000" dirty="0"/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1671403" y="1972504"/>
            <a:ext cx="457200" cy="1829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1094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4" grpId="0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90426</TotalTime>
  <Words>1097</Words>
  <Application>Microsoft Office PowerPoint</Application>
  <PresentationFormat>On-screen Show (16:9)</PresentationFormat>
  <Paragraphs>253</Paragraphs>
  <Slides>33</Slides>
  <Notes>3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0" baseType="lpstr">
      <vt:lpstr>맑은 고딕</vt:lpstr>
      <vt:lpstr>Arial</vt:lpstr>
      <vt:lpstr>Calibri</vt:lpstr>
      <vt:lpstr>Cambria</vt:lpstr>
      <vt:lpstr>DokChampa</vt:lpstr>
      <vt:lpstr>Office 테마</vt:lpstr>
      <vt:lpstr>Equation</vt:lpstr>
      <vt:lpstr>Convolutional Neural Network (CNN) Theory and Practice</vt:lpstr>
      <vt:lpstr>Outline</vt:lpstr>
      <vt:lpstr>History of CNN</vt:lpstr>
      <vt:lpstr>Application of CNN</vt:lpstr>
      <vt:lpstr>Introduction (1)</vt:lpstr>
      <vt:lpstr>Introduction (2)</vt:lpstr>
      <vt:lpstr>Introduction (3)</vt:lpstr>
      <vt:lpstr>Introduction (4)</vt:lpstr>
      <vt:lpstr>CNN Architecture</vt:lpstr>
      <vt:lpstr>Convolution Layer (1)</vt:lpstr>
      <vt:lpstr>Convolution Layer (2)</vt:lpstr>
      <vt:lpstr>Convolutional Layer (3)</vt:lpstr>
      <vt:lpstr>Strides and Padding (1)</vt:lpstr>
      <vt:lpstr>Strides and Padding (2)</vt:lpstr>
      <vt:lpstr>ReLu Activation Function</vt:lpstr>
      <vt:lpstr>Pooling Layer</vt:lpstr>
      <vt:lpstr>Fully Connected Layer (1)</vt:lpstr>
      <vt:lpstr>Fully Connected Layer (2)</vt:lpstr>
      <vt:lpstr>Learning</vt:lpstr>
      <vt:lpstr>Optimization</vt:lpstr>
      <vt:lpstr>Summary of How CNN works (1)</vt:lpstr>
      <vt:lpstr>Summary of How CNN works (2)</vt:lpstr>
      <vt:lpstr>Advance of CNN</vt:lpstr>
      <vt:lpstr>Dropout</vt:lpstr>
      <vt:lpstr>ImageNet Challenge</vt:lpstr>
      <vt:lpstr>Variant of CNN (2)</vt:lpstr>
      <vt:lpstr>Variant of CNN (1)</vt:lpstr>
      <vt:lpstr>Variant of CNN (3)</vt:lpstr>
      <vt:lpstr>PowerPoint Presentation</vt:lpstr>
      <vt:lpstr>Variant of CNN (4)</vt:lpstr>
      <vt:lpstr>Variant of CNN (4)</vt:lpstr>
      <vt:lpstr>References</vt:lpstr>
      <vt:lpstr>Thank You</vt:lpstr>
    </vt:vector>
  </TitlesOfParts>
  <Company>R&amp;D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Corporation</dc:creator>
  <cp:lastModifiedBy>Windows 사용자</cp:lastModifiedBy>
  <cp:revision>1119</cp:revision>
  <dcterms:created xsi:type="dcterms:W3CDTF">2006-10-05T04:04:58Z</dcterms:created>
  <dcterms:modified xsi:type="dcterms:W3CDTF">2018-11-20T04:59:41Z</dcterms:modified>
</cp:coreProperties>
</file>